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324" r:id="rId6"/>
    <p:sldId id="260" r:id="rId7"/>
    <p:sldId id="317" r:id="rId8"/>
    <p:sldId id="318" r:id="rId9"/>
    <p:sldId id="261" r:id="rId10"/>
    <p:sldId id="262" r:id="rId11"/>
    <p:sldId id="267" r:id="rId12"/>
    <p:sldId id="268" r:id="rId13"/>
    <p:sldId id="264" r:id="rId14"/>
    <p:sldId id="265" r:id="rId15"/>
    <p:sldId id="266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405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324"/>
            <p14:sldId id="260"/>
            <p14:sldId id="317"/>
            <p14:sldId id="318"/>
            <p14:sldId id="261"/>
            <p14:sldId id="262"/>
            <p14:sldId id="267"/>
            <p14:sldId id="268"/>
            <p14:sldId id="264"/>
            <p14:sldId id="265"/>
            <p14:sldId id="266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52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c7335c4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7c7335c4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3664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c7335c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g7c7335c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11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747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558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376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520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646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c7335c45f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g7c7335c45f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3722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c7335c45f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7c7335c45f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27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7335c45f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9" name="Google Shape;219;g7c7335c45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153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c7335c45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7c7335c45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828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4.90:7080/project02/gr2_lhj/main2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92.168.4.90:7080/project02/gr2_lhj/main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1"/>
            <a:ext cx="12192001" cy="6838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 smtClean="0"/>
              <a:t>매칭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TRIP </a:t>
            </a:r>
            <a:r>
              <a:rPr lang="en-US" altLang="ko-KR" sz="2400" b="1" dirty="0" smtClean="0"/>
              <a:t>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소셜</a:t>
            </a:r>
            <a:r>
              <a:rPr lang="ko-KR" altLang="en-US" sz="2000" b="1" dirty="0" smtClean="0"/>
              <a:t> 여행 서비스</a:t>
            </a:r>
            <a:r>
              <a:rPr lang="en-US" altLang="ko-KR" sz="2000" b="1" dirty="0" smtClean="0"/>
              <a:t>(Social Travel Service)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2818364" y="6488668"/>
            <a:ext cx="580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http://192.168.4.90:7080/project02/gr2_lhj/main2.html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/>
                <a:gridCol w="1499422"/>
                <a:gridCol w="1499422"/>
                <a:gridCol w="1499422"/>
                <a:gridCol w="1499422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 smtClean="0"/>
              <a:t>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매칭</a:t>
            </a:r>
            <a:r>
              <a:rPr lang="ko-KR" altLang="en-US" sz="3200" b="1" dirty="0" smtClean="0"/>
              <a:t> 후 채팅 가능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 smtClean="0"/>
              <a:t>현지인이 직접 등록한 여행 상품을 선택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ko-KR" altLang="en-US" sz="2000" b="1" dirty="0" smtClean="0"/>
              <a:t>양질의 가이드를 선발하기 위한 절차가 존재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en-US" altLang="ko-KR" sz="2000" b="1" dirty="0" smtClean="0"/>
              <a:t>1:1</a:t>
            </a:r>
            <a:r>
              <a:rPr lang="ko-KR" altLang="en-US" sz="2000" b="1" dirty="0" smtClean="0"/>
              <a:t>부터 </a:t>
            </a:r>
            <a:r>
              <a:rPr lang="en-US" altLang="ko-KR" sz="2000" b="1" dirty="0" smtClean="0"/>
              <a:t>1:</a:t>
            </a:r>
            <a:r>
              <a:rPr lang="ko-KR" altLang="en-US" sz="2000" b="1" dirty="0" smtClean="0"/>
              <a:t>多까지 유연한 인원 설정 가능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ko-KR" altLang="en-US" sz="2000" b="1" dirty="0" smtClean="0"/>
              <a:t>가이드는 가격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여행계획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여행경로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여행지 사진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에 대한 정보를 제공</a:t>
            </a:r>
            <a:endParaRPr lang="en-US" altLang="ko-KR" sz="2000" b="1" dirty="0" smtClean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가이드 선발 절차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마이리얼트립의</a:t>
            </a:r>
            <a:r>
              <a:rPr lang="ko-KR" altLang="en-US" dirty="0" smtClean="0"/>
              <a:t> 서비스를 참고하였음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가이드 등록</a:t>
            </a:r>
            <a:endParaRPr lang="en-US" altLang="ko-KR" b="1" dirty="0" smtClean="0"/>
          </a:p>
          <a:p>
            <a:endParaRPr lang="en-US" altLang="ko-KR" dirty="0"/>
          </a:p>
          <a:p>
            <a:pPr algn="ctr"/>
            <a:r>
              <a:rPr lang="ko-KR" altLang="en-US" dirty="0" smtClean="0"/>
              <a:t>가이드 등록페이지에서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가이드 등록 신청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서류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algn="ctr"/>
            <a:r>
              <a:rPr lang="ko-KR" altLang="en-US" b="1" dirty="0" smtClean="0"/>
              <a:t>서류내</a:t>
            </a:r>
            <a:r>
              <a:rPr lang="ko-KR" altLang="en-US" b="1" dirty="0"/>
              <a:t>용</a:t>
            </a:r>
            <a:endParaRPr lang="en-US" altLang="ko-KR" b="1" dirty="0"/>
          </a:p>
          <a:p>
            <a:pPr algn="ctr"/>
            <a:r>
              <a:rPr lang="ko-KR" altLang="en-US" dirty="0" smtClean="0"/>
              <a:t>연락처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현지 거주 기간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 신분증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자기소개서</a:t>
            </a:r>
            <a:r>
              <a:rPr lang="en-US" altLang="ko-KR" dirty="0" smtClean="0"/>
              <a:t>,</a:t>
            </a:r>
          </a:p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여행계획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포트폴리오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면</a:t>
            </a:r>
            <a:r>
              <a:rPr lang="ko-KR" altLang="en-US" b="1" dirty="0"/>
              <a:t>접</a:t>
            </a:r>
            <a:endParaRPr lang="en-US" altLang="ko-KR" b="1" dirty="0" smtClean="0"/>
          </a:p>
          <a:p>
            <a:endParaRPr lang="en-US" altLang="ko-KR" dirty="0"/>
          </a:p>
          <a:p>
            <a:pPr algn="ctr"/>
            <a:r>
              <a:rPr lang="ko-KR" altLang="en-US" dirty="0" smtClean="0"/>
              <a:t>해당 부서 담당자가 직접 면접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가이드 등록 신청 승인</a:t>
            </a: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선발 이후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여행상품 등록 가능</a:t>
            </a:r>
            <a:endParaRPr lang="en-US" altLang="ko-KR" dirty="0" smtClean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 smtClean="0"/>
              <a:t>페이지 예시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2321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179634423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73479" y="1277388"/>
            <a:ext cx="11869885" cy="5350004"/>
            <a:chOff x="131601" y="1289956"/>
            <a:chExt cx="11869885" cy="5350004"/>
          </a:xfrm>
        </p:grpSpPr>
        <p:sp>
          <p:nvSpPr>
            <p:cNvPr id="95" name="Google Shape;95;g7c7335c45f_3_0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96" name="Google Shape;96;g7c7335c45f_3_0"/>
            <p:cNvGraphicFramePr/>
            <p:nvPr>
              <p:extLst>
                <p:ext uri="{D42A27DB-BD31-4B8C-83A1-F6EECF244321}">
                  <p14:modId xmlns:p14="http://schemas.microsoft.com/office/powerpoint/2010/main" val="1062756341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 dirty="0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 dirty="0"/>
                          <a:t>일반 회원 로그인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 dirty="0"/>
                          <a:t>가이드 회원 로그인 페이지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dirty="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7" name="Google Shape;97;g7c7335c45f_3_0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g7c7335c45f_3_0"/>
            <p:cNvSpPr/>
            <p:nvPr/>
          </p:nvSpPr>
          <p:spPr>
            <a:xfrm>
              <a:off x="1552925" y="2803550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g7c7335c45f_3_0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g7c7335c45f_3_0"/>
            <p:cNvSpPr/>
            <p:nvPr/>
          </p:nvSpPr>
          <p:spPr>
            <a:xfrm>
              <a:off x="1357465" y="29361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g7c7335c45f_3_0"/>
            <p:cNvSpPr/>
            <p:nvPr/>
          </p:nvSpPr>
          <p:spPr>
            <a:xfrm>
              <a:off x="4066800" y="2803437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g7c7335c45f_3_0"/>
            <p:cNvSpPr/>
            <p:nvPr/>
          </p:nvSpPr>
          <p:spPr>
            <a:xfrm>
              <a:off x="3871353" y="29279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0105" y="864695"/>
            <a:ext cx="11515668" cy="5571890"/>
            <a:chOff x="131598" y="1064085"/>
            <a:chExt cx="11515668" cy="5571890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98" y="1356608"/>
              <a:ext cx="8875715" cy="52793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8" name="직선 화살표 연결선 27"/>
            <p:cNvCxnSpPr/>
            <p:nvPr/>
          </p:nvCxnSpPr>
          <p:spPr>
            <a:xfrm flipH="1">
              <a:off x="3312543" y="1988821"/>
              <a:ext cx="4851258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>
              <a:off x="5270741" y="1988821"/>
              <a:ext cx="2893060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166" y="1064085"/>
              <a:ext cx="3467100" cy="1876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17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g7c7335c45f_3_19"/>
          <p:cNvGraphicFramePr/>
          <p:nvPr>
            <p:extLst>
              <p:ext uri="{D42A27DB-BD31-4B8C-83A1-F6EECF244321}">
                <p14:modId xmlns:p14="http://schemas.microsoft.com/office/powerpoint/2010/main" val="381081201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dirty="0" smtClean="0">
                          <a:solidFill>
                            <a:schemeClr val="dk1"/>
                          </a:solidFill>
                        </a:rPr>
                        <a:t>HT – M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1단계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Google Shape;108;g7c7335c45f_3_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Google Shape;109;g7c7335c45f_3_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10" name="Google Shape;110;g7c7335c45f_3_19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11" name="Google Shape;111;g7c7335c45f_3_19"/>
            <p:cNvGraphicFramePr/>
            <p:nvPr>
              <p:extLst>
                <p:ext uri="{D42A27DB-BD31-4B8C-83A1-F6EECF244321}">
                  <p14:modId xmlns:p14="http://schemas.microsoft.com/office/powerpoint/2010/main" val="3670217174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일반 회원 로그인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로그인 페이지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12" name="Google Shape;112;g7c7335c45f_3_19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g7c7335c45f_3_19"/>
            <p:cNvSpPr/>
            <p:nvPr/>
          </p:nvSpPr>
          <p:spPr>
            <a:xfrm>
              <a:off x="2853550" y="2704933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g7c7335c45f_3_19"/>
            <p:cNvSpPr/>
            <p:nvPr/>
          </p:nvSpPr>
          <p:spPr>
            <a:xfrm>
              <a:off x="3048410" y="15008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g7c7335c45f_3_19"/>
            <p:cNvSpPr/>
            <p:nvPr/>
          </p:nvSpPr>
          <p:spPr>
            <a:xfrm>
              <a:off x="2755815" y="27928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g7c7335c45f_3_19"/>
            <p:cNvSpPr/>
            <p:nvPr/>
          </p:nvSpPr>
          <p:spPr>
            <a:xfrm>
              <a:off x="2853550" y="4139232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g7c7335c45f_3_19"/>
            <p:cNvSpPr/>
            <p:nvPr/>
          </p:nvSpPr>
          <p:spPr>
            <a:xfrm>
              <a:off x="2755828" y="42189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39" y="799566"/>
            <a:ext cx="3013468" cy="597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1" y="799566"/>
            <a:ext cx="1962943" cy="5998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71328" y="1880358"/>
            <a:ext cx="2631057" cy="4002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500393" y="3019045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00393" y="4163482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92097" y="1980554"/>
            <a:ext cx="2419688" cy="96734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4053148" y="1801002"/>
            <a:ext cx="0" cy="129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5502385" y="1155739"/>
            <a:ext cx="1250830" cy="7246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411785" y="2337558"/>
            <a:ext cx="1531212" cy="12666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3846114" y="2446973"/>
            <a:ext cx="3355676" cy="12363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4355072" y="2734373"/>
            <a:ext cx="2846718" cy="25102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51626620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122" name="Google Shape;122;g7c553259d1_0_149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g7c553259d1_0_149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27" name="Google Shape;127;g7c553259d1_0_149"/>
            <p:cNvGraphicFramePr/>
            <p:nvPr>
              <p:extLst>
                <p:ext uri="{D42A27DB-BD31-4B8C-83A1-F6EECF244321}">
                  <p14:modId xmlns:p14="http://schemas.microsoft.com/office/powerpoint/2010/main" val="2777169535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가이드 회원 ID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비밀번호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ID / 비밀번호 입력 후 로그인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회원 가입 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28" name="Google Shape;128;g7c553259d1_0_149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g7c553259d1_0_149"/>
            <p:cNvSpPr/>
            <p:nvPr/>
          </p:nvSpPr>
          <p:spPr>
            <a:xfrm>
              <a:off x="3805294" y="32157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g7c553259d1_0_149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g7c553259d1_0_149"/>
            <p:cNvSpPr/>
            <p:nvPr/>
          </p:nvSpPr>
          <p:spPr>
            <a:xfrm>
              <a:off x="3649265" y="32666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g7c553259d1_0_149"/>
            <p:cNvSpPr/>
            <p:nvPr/>
          </p:nvSpPr>
          <p:spPr>
            <a:xfrm>
              <a:off x="3805294" y="38492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g7c553259d1_0_149"/>
            <p:cNvSpPr/>
            <p:nvPr/>
          </p:nvSpPr>
          <p:spPr>
            <a:xfrm>
              <a:off x="3649278" y="38920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g7c553259d1_0_149"/>
            <p:cNvSpPr/>
            <p:nvPr/>
          </p:nvSpPr>
          <p:spPr>
            <a:xfrm>
              <a:off x="2258600" y="32157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g7c553259d1_0_149"/>
            <p:cNvSpPr/>
            <p:nvPr/>
          </p:nvSpPr>
          <p:spPr>
            <a:xfrm>
              <a:off x="2258400" y="38493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g7c553259d1_0_149"/>
            <p:cNvSpPr/>
            <p:nvPr/>
          </p:nvSpPr>
          <p:spPr>
            <a:xfrm>
              <a:off x="3396046" y="4537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g7c553259d1_0_149"/>
            <p:cNvSpPr/>
            <p:nvPr/>
          </p:nvSpPr>
          <p:spPr>
            <a:xfrm>
              <a:off x="3240484" y="45768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g7c553259d1_0_149"/>
            <p:cNvSpPr/>
            <p:nvPr/>
          </p:nvSpPr>
          <p:spPr>
            <a:xfrm>
              <a:off x="2344150" y="60116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g7c553259d1_0_149"/>
            <p:cNvSpPr/>
            <p:nvPr/>
          </p:nvSpPr>
          <p:spPr>
            <a:xfrm>
              <a:off x="3396033" y="50657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g7c553259d1_0_149"/>
            <p:cNvSpPr/>
            <p:nvPr/>
          </p:nvSpPr>
          <p:spPr>
            <a:xfrm>
              <a:off x="3240472" y="5105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33876" y="968496"/>
            <a:ext cx="9778365" cy="5761617"/>
            <a:chOff x="87352" y="629717"/>
            <a:chExt cx="9778365" cy="576161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52" y="1523181"/>
              <a:ext cx="8173403" cy="48681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5" name="직선 화살표 연결선 24"/>
            <p:cNvCxnSpPr>
              <a:stCxn id="10242" idx="2"/>
            </p:cNvCxnSpPr>
            <p:nvPr/>
          </p:nvCxnSpPr>
          <p:spPr>
            <a:xfrm>
              <a:off x="1706947" y="2363267"/>
              <a:ext cx="1533525" cy="15287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4244197" y="2363267"/>
              <a:ext cx="2250088" cy="201032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 flipV="1">
              <a:off x="4477907" y="5065731"/>
              <a:ext cx="2311235" cy="403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 flipV="1">
              <a:off x="3649278" y="5105317"/>
              <a:ext cx="3139864" cy="3642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22" y="629717"/>
              <a:ext cx="3067050" cy="173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575" y="890121"/>
              <a:ext cx="3114675" cy="1485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9142" y="4612281"/>
              <a:ext cx="3076575" cy="1714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913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g7c7335c45f_3_106"/>
          <p:cNvGraphicFramePr/>
          <p:nvPr>
            <p:extLst>
              <p:ext uri="{D42A27DB-BD31-4B8C-83A1-F6EECF244321}">
                <p14:modId xmlns:p14="http://schemas.microsoft.com/office/powerpoint/2010/main" val="32264847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" name="Google Shape;146;g7c7335c45f_3_10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" name="Google Shape;147;g7c7335c45f_3_10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48" name="Google Shape;148;g7c7335c45f_3_106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49" name="Google Shape;149;g7c7335c45f_3_106"/>
            <p:cNvGraphicFramePr/>
            <p:nvPr>
              <p:extLst>
                <p:ext uri="{D42A27DB-BD31-4B8C-83A1-F6EECF244321}">
                  <p14:modId xmlns:p14="http://schemas.microsoft.com/office/powerpoint/2010/main" val="1296315167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가이드 회원 가입 화면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50" name="Google Shape;150;g7c7335c45f_3_106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g7c7335c45f_3_106"/>
            <p:cNvSpPr/>
            <p:nvPr/>
          </p:nvSpPr>
          <p:spPr>
            <a:xfrm>
              <a:off x="3324844" y="24790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g7c7335c45f_3_106"/>
            <p:cNvSpPr/>
            <p:nvPr/>
          </p:nvSpPr>
          <p:spPr>
            <a:xfrm>
              <a:off x="3324844" y="31125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g7c7335c45f_3_106"/>
            <p:cNvSpPr/>
            <p:nvPr/>
          </p:nvSpPr>
          <p:spPr>
            <a:xfrm>
              <a:off x="2382368" y="24790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g7c7335c45f_3_106"/>
            <p:cNvSpPr/>
            <p:nvPr/>
          </p:nvSpPr>
          <p:spPr>
            <a:xfrm>
              <a:off x="2382250" y="31125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g7c7335c45f_3_106"/>
            <p:cNvSpPr/>
            <p:nvPr/>
          </p:nvSpPr>
          <p:spPr>
            <a:xfrm>
              <a:off x="3217746" y="37461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g7c7335c45f_3_106"/>
            <p:cNvSpPr/>
            <p:nvPr/>
          </p:nvSpPr>
          <p:spPr>
            <a:xfrm>
              <a:off x="3044035" y="37857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g7c7335c45f_3_106"/>
            <p:cNvSpPr/>
            <p:nvPr/>
          </p:nvSpPr>
          <p:spPr>
            <a:xfrm>
              <a:off x="4058650" y="56919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웹과 동일하게 모바일상에서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g7c7335c45f_3_106"/>
            <p:cNvSpPr/>
            <p:nvPr/>
          </p:nvSpPr>
          <p:spPr>
            <a:xfrm>
              <a:off x="3217746" y="4223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g7c7335c45f_3_106"/>
            <p:cNvSpPr/>
            <p:nvPr/>
          </p:nvSpPr>
          <p:spPr>
            <a:xfrm>
              <a:off x="3044035" y="42630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32" y="77643"/>
            <a:ext cx="3312273" cy="667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53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694869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31601" y="767000"/>
            <a:ext cx="11910085" cy="5872856"/>
            <a:chOff x="131601" y="767000"/>
            <a:chExt cx="11910085" cy="5872856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69" name="Google Shape;169;g7c553259d1_0_81"/>
            <p:cNvGraphicFramePr/>
            <p:nvPr>
              <p:extLst>
                <p:ext uri="{D42A27DB-BD31-4B8C-83A1-F6EECF244321}">
                  <p14:modId xmlns:p14="http://schemas.microsoft.com/office/powerpoint/2010/main" val="278821309"/>
                </p:ext>
              </p:extLst>
            </p:nvPr>
          </p:nvGraphicFramePr>
          <p:xfrm>
            <a:off x="8509686" y="12899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4"/>
                    </a:ext>
                  </a:extLst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5"/>
                    </a:ext>
                  </a:extLst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6"/>
                    </a:ext>
                  </a:extLst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7"/>
                    </a:ext>
                  </a:extLst>
                </a:tr>
              </a:tbl>
            </a:graphicData>
          </a:graphic>
        </p:graphicFrame>
        <p:sp>
          <p:nvSpPr>
            <p:cNvPr id="170" name="Google Shape;170;g7c553259d1_0_81"/>
            <p:cNvSpPr/>
            <p:nvPr/>
          </p:nvSpPr>
          <p:spPr>
            <a:xfrm>
              <a:off x="6391496" y="61262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가입신청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g7c553259d1_0_81"/>
            <p:cNvSpPr/>
            <p:nvPr/>
          </p:nvSpPr>
          <p:spPr>
            <a:xfrm>
              <a:off x="436196" y="32212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g7c553259d1_0_81"/>
            <p:cNvSpPr/>
            <p:nvPr/>
          </p:nvSpPr>
          <p:spPr>
            <a:xfrm>
              <a:off x="876924" y="1668376"/>
              <a:ext cx="1344900" cy="13962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822335" y="1735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63552" y="31981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g7c553259d1_0_81"/>
            <p:cNvSpPr/>
            <p:nvPr/>
          </p:nvSpPr>
          <p:spPr>
            <a:xfrm>
              <a:off x="4127408" y="1998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g7c553259d1_0_81"/>
            <p:cNvSpPr/>
            <p:nvPr/>
          </p:nvSpPr>
          <p:spPr>
            <a:xfrm>
              <a:off x="4127408" y="2405455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g7c553259d1_0_81"/>
            <p:cNvSpPr/>
            <p:nvPr/>
          </p:nvSpPr>
          <p:spPr>
            <a:xfrm>
              <a:off x="4127408" y="281289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g7c553259d1_0_81"/>
            <p:cNvSpPr/>
            <p:nvPr/>
          </p:nvSpPr>
          <p:spPr>
            <a:xfrm>
              <a:off x="4127408" y="32203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g7c553259d1_0_81"/>
            <p:cNvSpPr/>
            <p:nvPr/>
          </p:nvSpPr>
          <p:spPr>
            <a:xfrm>
              <a:off x="4127408" y="40352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g7c553259d1_0_81"/>
            <p:cNvSpPr/>
            <p:nvPr/>
          </p:nvSpPr>
          <p:spPr>
            <a:xfrm>
              <a:off x="4127408" y="4442662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g7c553259d1_0_81"/>
            <p:cNvSpPr/>
            <p:nvPr/>
          </p:nvSpPr>
          <p:spPr>
            <a:xfrm>
              <a:off x="4127405" y="525755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g7c553259d1_0_81"/>
            <p:cNvSpPr/>
            <p:nvPr/>
          </p:nvSpPr>
          <p:spPr>
            <a:xfrm>
              <a:off x="4127405" y="5664975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g7c553259d1_0_81"/>
            <p:cNvSpPr/>
            <p:nvPr/>
          </p:nvSpPr>
          <p:spPr>
            <a:xfrm>
              <a:off x="2832004" y="199802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g7c553259d1_0_81"/>
            <p:cNvSpPr/>
            <p:nvPr/>
          </p:nvSpPr>
          <p:spPr>
            <a:xfrm>
              <a:off x="2832004" y="2405467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g7c553259d1_0_81"/>
            <p:cNvSpPr/>
            <p:nvPr/>
          </p:nvSpPr>
          <p:spPr>
            <a:xfrm>
              <a:off x="2832004" y="281290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g7c553259d1_0_81"/>
            <p:cNvSpPr/>
            <p:nvPr/>
          </p:nvSpPr>
          <p:spPr>
            <a:xfrm>
              <a:off x="2832004" y="32203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g7c553259d1_0_81"/>
            <p:cNvSpPr/>
            <p:nvPr/>
          </p:nvSpPr>
          <p:spPr>
            <a:xfrm>
              <a:off x="2832004" y="40352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g7c553259d1_0_81"/>
            <p:cNvSpPr/>
            <p:nvPr/>
          </p:nvSpPr>
          <p:spPr>
            <a:xfrm>
              <a:off x="2832004" y="44426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g7c553259d1_0_81"/>
            <p:cNvSpPr/>
            <p:nvPr/>
          </p:nvSpPr>
          <p:spPr>
            <a:xfrm>
              <a:off x="2832004" y="525755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g7c553259d1_0_81"/>
            <p:cNvSpPr/>
            <p:nvPr/>
          </p:nvSpPr>
          <p:spPr>
            <a:xfrm>
              <a:off x="1677601" y="5665000"/>
              <a:ext cx="2285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g7c553259d1_0_81"/>
            <p:cNvSpPr/>
            <p:nvPr/>
          </p:nvSpPr>
          <p:spPr>
            <a:xfrm>
              <a:off x="6391496" y="14203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g7c553259d1_0_81"/>
            <p:cNvSpPr/>
            <p:nvPr/>
          </p:nvSpPr>
          <p:spPr>
            <a:xfrm>
              <a:off x="6486103" y="19980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7c553259d1_0_81"/>
            <p:cNvSpPr/>
            <p:nvPr/>
          </p:nvSpPr>
          <p:spPr>
            <a:xfrm>
              <a:off x="6486103" y="24503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g7c553259d1_0_81"/>
            <p:cNvSpPr/>
            <p:nvPr/>
          </p:nvSpPr>
          <p:spPr>
            <a:xfrm>
              <a:off x="436196" y="3563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필수 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g7c553259d1_0_81"/>
            <p:cNvSpPr/>
            <p:nvPr/>
          </p:nvSpPr>
          <p:spPr>
            <a:xfrm rot="10800000">
              <a:off x="4897034" y="5718657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63553" y="353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g7c553259d1_0_81"/>
            <p:cNvSpPr/>
            <p:nvPr/>
          </p:nvSpPr>
          <p:spPr>
            <a:xfrm>
              <a:off x="6486103" y="44426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g7c553259d1_0_81"/>
            <p:cNvSpPr/>
            <p:nvPr/>
          </p:nvSpPr>
          <p:spPr>
            <a:xfrm>
              <a:off x="4522799" y="48501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g7c553259d1_0_81"/>
            <p:cNvSpPr/>
            <p:nvPr/>
          </p:nvSpPr>
          <p:spPr>
            <a:xfrm>
              <a:off x="6486103" y="4849688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7c553259d1_0_81"/>
            <p:cNvSpPr/>
            <p:nvPr/>
          </p:nvSpPr>
          <p:spPr>
            <a:xfrm>
              <a:off x="6486103" y="40202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g7c553259d1_0_81"/>
            <p:cNvSpPr/>
            <p:nvPr/>
          </p:nvSpPr>
          <p:spPr>
            <a:xfrm>
              <a:off x="4127408" y="362777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g7c553259d1_0_81"/>
            <p:cNvSpPr/>
            <p:nvPr/>
          </p:nvSpPr>
          <p:spPr>
            <a:xfrm>
              <a:off x="2832004" y="36277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g7c553259d1_0_81"/>
            <p:cNvSpPr/>
            <p:nvPr/>
          </p:nvSpPr>
          <p:spPr>
            <a:xfrm>
              <a:off x="6486103" y="365000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3996359" y="52344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g7c553259d1_0_81"/>
            <p:cNvSpPr/>
            <p:nvPr/>
          </p:nvSpPr>
          <p:spPr>
            <a:xfrm>
              <a:off x="3996359" y="564318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g7c553259d1_0_81"/>
            <p:cNvSpPr/>
            <p:nvPr/>
          </p:nvSpPr>
          <p:spPr>
            <a:xfrm>
              <a:off x="6285316" y="616581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285334" y="36271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6285320" y="441936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4897034" y="5309894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7c553259d1_0_81"/>
            <p:cNvSpPr/>
            <p:nvPr/>
          </p:nvSpPr>
          <p:spPr>
            <a:xfrm>
              <a:off x="5328894" y="5257550"/>
              <a:ext cx="25020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g7c553259d1_0_81"/>
            <p:cNvSpPr/>
            <p:nvPr/>
          </p:nvSpPr>
          <p:spPr>
            <a:xfrm rot="10800000">
              <a:off x="7565796" y="532067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7c553259d1_0_81"/>
            <p:cNvSpPr/>
            <p:nvPr/>
          </p:nvSpPr>
          <p:spPr>
            <a:xfrm>
              <a:off x="5329205" y="56650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g7c553259d1_0_81"/>
            <p:cNvSpPr/>
            <p:nvPr/>
          </p:nvSpPr>
          <p:spPr>
            <a:xfrm rot="10800000">
              <a:off x="6098834" y="57186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7c553259d1_0_81"/>
            <p:cNvSpPr/>
            <p:nvPr/>
          </p:nvSpPr>
          <p:spPr>
            <a:xfrm>
              <a:off x="6531005" y="56711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g7c553259d1_0_81"/>
            <p:cNvSpPr/>
            <p:nvPr/>
          </p:nvSpPr>
          <p:spPr>
            <a:xfrm rot="10800000">
              <a:off x="7300634" y="57247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7c553259d1_0_81"/>
            <p:cNvSpPr/>
            <p:nvPr/>
          </p:nvSpPr>
          <p:spPr>
            <a:xfrm>
              <a:off x="5200174" y="767000"/>
              <a:ext cx="5303069" cy="403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*제공 </a:t>
              </a:r>
              <a:r>
                <a:rPr lang="ko-KR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 1개 포함, 모든 항목 필수</a:t>
              </a:r>
              <a:endParaRPr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04101" y="132976"/>
            <a:ext cx="11173705" cy="6633713"/>
            <a:chOff x="212131" y="117965"/>
            <a:chExt cx="11173705" cy="6633713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3452" y="117965"/>
              <a:ext cx="6339027" cy="66337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0" name="직선 화살표 연결선 59"/>
            <p:cNvCxnSpPr>
              <a:stCxn id="11266" idx="2"/>
            </p:cNvCxnSpPr>
            <p:nvPr/>
          </p:nvCxnSpPr>
          <p:spPr>
            <a:xfrm flipH="1">
              <a:off x="3323553" y="1118253"/>
              <a:ext cx="93722" cy="60206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H="1">
              <a:off x="5083341" y="954773"/>
              <a:ext cx="20985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>
              <a:off x="5540541" y="954773"/>
              <a:ext cx="16413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>
              <a:off x="6032247" y="954773"/>
              <a:ext cx="1149612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 flipH="1">
              <a:off x="6607053" y="2577571"/>
              <a:ext cx="1816508" cy="6061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 flipH="1">
              <a:off x="8068081" y="2577571"/>
              <a:ext cx="355480" cy="12756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6817251" y="2577571"/>
              <a:ext cx="1606310" cy="1499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V="1">
              <a:off x="2820301" y="3689302"/>
              <a:ext cx="1935236" cy="5567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V="1">
              <a:off x="1823366" y="2450326"/>
              <a:ext cx="996935" cy="5422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500" y="556278"/>
              <a:ext cx="1733550" cy="56197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1859" y="387875"/>
              <a:ext cx="4162425" cy="11620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3561" y="1732275"/>
              <a:ext cx="2962275" cy="17145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78" y="2944302"/>
              <a:ext cx="3000375" cy="45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31" y="4197753"/>
              <a:ext cx="5216339" cy="67119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02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g7c7335c45f_3_50"/>
          <p:cNvGraphicFramePr/>
          <p:nvPr>
            <p:extLst>
              <p:ext uri="{D42A27DB-BD31-4B8C-83A1-F6EECF244321}">
                <p14:modId xmlns:p14="http://schemas.microsoft.com/office/powerpoint/2010/main" val="284306585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Google Shape;222;g7c7335c45f_3_5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" name="Google Shape;223;g7c7335c45f_3_5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31600" y="1147860"/>
            <a:ext cx="11798411" cy="5447190"/>
            <a:chOff x="131600" y="1147860"/>
            <a:chExt cx="11798411" cy="5447190"/>
          </a:xfrm>
        </p:grpSpPr>
        <p:sp>
          <p:nvSpPr>
            <p:cNvPr id="224" name="Google Shape;224;g7c7335c45f_3_5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g7c7335c45f_3_5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g7c7335c45f_3_5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g7c7335c45f_3_5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g7c7335c45f_3_5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g7c7335c45f_3_50"/>
            <p:cNvSpPr/>
            <p:nvPr/>
          </p:nvSpPr>
          <p:spPr>
            <a:xfrm>
              <a:off x="1570858" y="40890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g7c7335c45f_3_50"/>
            <p:cNvSpPr/>
            <p:nvPr/>
          </p:nvSpPr>
          <p:spPr>
            <a:xfrm>
              <a:off x="1570858" y="48012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g7c7335c45f_3_50"/>
            <p:cNvSpPr/>
            <p:nvPr/>
          </p:nvSpPr>
          <p:spPr>
            <a:xfrm>
              <a:off x="1570858" y="56659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g7c7335c45f_3_50"/>
            <p:cNvSpPr/>
            <p:nvPr/>
          </p:nvSpPr>
          <p:spPr>
            <a:xfrm>
              <a:off x="1570858" y="60733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g7c7335c45f_3_50"/>
            <p:cNvSpPr/>
            <p:nvPr/>
          </p:nvSpPr>
          <p:spPr>
            <a:xfrm>
              <a:off x="275454" y="40890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g7c7335c45f_3_50"/>
            <p:cNvSpPr/>
            <p:nvPr/>
          </p:nvSpPr>
          <p:spPr>
            <a:xfrm>
              <a:off x="275454" y="48012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g7c7335c45f_3_50"/>
            <p:cNvSpPr/>
            <p:nvPr/>
          </p:nvSpPr>
          <p:spPr>
            <a:xfrm>
              <a:off x="275454" y="56659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g7c7335c45f_3_50"/>
            <p:cNvSpPr/>
            <p:nvPr/>
          </p:nvSpPr>
          <p:spPr>
            <a:xfrm>
              <a:off x="275454" y="60733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g7c7335c45f_3_50"/>
            <p:cNvSpPr/>
            <p:nvPr/>
          </p:nvSpPr>
          <p:spPr>
            <a:xfrm>
              <a:off x="2457653" y="4445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g7c7335c45f_3_50"/>
            <p:cNvSpPr/>
            <p:nvPr/>
          </p:nvSpPr>
          <p:spPr>
            <a:xfrm>
              <a:off x="2253649" y="52336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g7c7335c45f_3_5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g7c7335c45f_3_5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g7c7335c45f_3_5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g7c7335c45f_3_5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g7c7335c45f_3_5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g7c7335c45f_3_5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g7c7335c45f_3_5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g7c7335c45f_3_5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g7c7335c45f_3_5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g7c7335c45f_3_5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g7c7335c45f_3_5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g7c7335c45f_3_5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g7c7335c45f_3_5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</a:t>
              </a:r>
              <a:r>
                <a:rPr lang="ko-KR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g7c7335c45f_3_5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7c7335c45f_3_5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g7c7335c45f_3_5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7c7335c45f_3_5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g7c7335c45f_3_5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7c7335c45f_3_5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g7c7335c45f_3_5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g7c7335c45f_3_5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g7c7335c45f_3_5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g7c7335c45f_3_5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g7c7335c45f_3_5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g7c7335c45f_3_5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g7c7335c45f_3_50"/>
            <p:cNvSpPr/>
            <p:nvPr/>
          </p:nvSpPr>
          <p:spPr>
            <a:xfrm>
              <a:off x="1067925" y="3443701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g7c7335c45f_3_50"/>
            <p:cNvSpPr/>
            <p:nvPr/>
          </p:nvSpPr>
          <p:spPr>
            <a:xfrm>
              <a:off x="865091" y="344371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g7c7335c45f_3_5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7c7335c45f_3_5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g7c7335c45f_3_5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g7c7335c45f_3_5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g7c7335c45f_3_5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g7c7335c45f_3_5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272" name="Google Shape;272;g7c7335c45f_3_50"/>
            <p:cNvGraphicFramePr/>
            <p:nvPr>
              <p:extLst>
                <p:ext uri="{D42A27DB-BD31-4B8C-83A1-F6EECF244321}">
                  <p14:modId xmlns:p14="http://schemas.microsoft.com/office/powerpoint/2010/main" val="3156273032"/>
                </p:ext>
              </p:extLst>
            </p:nvPr>
          </p:nvGraphicFramePr>
          <p:xfrm>
            <a:off x="8398011" y="11478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/>
                  <a:gridCol w="3149100"/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5" name="그룹 14"/>
          <p:cNvGrpSpPr/>
          <p:nvPr/>
        </p:nvGrpSpPr>
        <p:grpSpPr>
          <a:xfrm>
            <a:off x="420473" y="231244"/>
            <a:ext cx="7213805" cy="6469811"/>
            <a:chOff x="447951" y="215074"/>
            <a:chExt cx="7213805" cy="6469811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51" y="215074"/>
              <a:ext cx="3178548" cy="6469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084" y="1296643"/>
              <a:ext cx="3165672" cy="5205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239637" y="1304158"/>
            <a:ext cx="7581165" cy="5161448"/>
            <a:chOff x="278510" y="1296643"/>
            <a:chExt cx="7581165" cy="5161448"/>
          </a:xfrm>
        </p:grpSpPr>
        <p:grpSp>
          <p:nvGrpSpPr>
            <p:cNvPr id="14" name="그룹 13"/>
            <p:cNvGrpSpPr/>
            <p:nvPr/>
          </p:nvGrpSpPr>
          <p:grpSpPr>
            <a:xfrm>
              <a:off x="278510" y="1296643"/>
              <a:ext cx="7581165" cy="5161448"/>
              <a:chOff x="278510" y="1296643"/>
              <a:chExt cx="7581165" cy="5161448"/>
            </a:xfrm>
          </p:grpSpPr>
          <p:cxnSp>
            <p:nvCxnSpPr>
              <p:cNvPr id="3" name="직선 연결선 2"/>
              <p:cNvCxnSpPr/>
              <p:nvPr/>
            </p:nvCxnSpPr>
            <p:spPr>
              <a:xfrm>
                <a:off x="1406754" y="1296643"/>
                <a:ext cx="0" cy="436929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>
                <a:off x="5344346" y="1820229"/>
                <a:ext cx="0" cy="463786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447951" y="206589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361701" y="343637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368843" y="4089038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278510" y="471216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284000" y="501349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92626" y="534924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4401621" y="22037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505077" y="291142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4418706" y="3605350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4401621" y="4293692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307158" y="498191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4331895" y="535787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4332454" y="57884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1167791" y="2123350"/>
                <a:ext cx="1860308" cy="12363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54074" y="1446936"/>
                <a:ext cx="2787866" cy="5544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865091" y="2761466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865257" y="3092712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직사각형 79"/>
            <p:cNvSpPr/>
            <p:nvPr/>
          </p:nvSpPr>
          <p:spPr>
            <a:xfrm>
              <a:off x="1465122" y="3488967"/>
              <a:ext cx="1992058" cy="5415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287346" y="3731450"/>
              <a:ext cx="24289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02" y="752002"/>
            <a:ext cx="20955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5387547" y="990600"/>
            <a:ext cx="2674413" cy="837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3418307" y="1932580"/>
            <a:ext cx="4933213" cy="5972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5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36920312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5835078-27FA-4698-A268-BFA20C0C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3" y="1102110"/>
            <a:ext cx="7264161" cy="560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47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81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g7c7335c45f_5_0"/>
          <p:cNvGraphicFramePr/>
          <p:nvPr>
            <p:extLst>
              <p:ext uri="{D42A27DB-BD31-4B8C-83A1-F6EECF244321}">
                <p14:modId xmlns:p14="http://schemas.microsoft.com/office/powerpoint/2010/main" val="1839846790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Google Shape;331;g7c7335c45f_5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Google Shape;332;g7c7335c45f_5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31600" y="764500"/>
            <a:ext cx="11910086" cy="5875335"/>
            <a:chOff x="131600" y="764500"/>
            <a:chExt cx="11910086" cy="5875335"/>
          </a:xfrm>
        </p:grpSpPr>
        <p:sp>
          <p:nvSpPr>
            <p:cNvPr id="333" name="Google Shape;333;g7c7335c45f_5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g7c7335c45f_5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g7c7335c45f_5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g7c7335c45f_5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g7c7335c45f_5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" name="Google Shape;338;g7c7335c45f_5_0"/>
            <p:cNvSpPr/>
            <p:nvPr/>
          </p:nvSpPr>
          <p:spPr>
            <a:xfrm>
              <a:off x="1570858" y="4064138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g7c7335c45f_5_0"/>
            <p:cNvSpPr/>
            <p:nvPr/>
          </p:nvSpPr>
          <p:spPr>
            <a:xfrm>
              <a:off x="1570858" y="44964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g7c7335c45f_5_0"/>
            <p:cNvSpPr/>
            <p:nvPr/>
          </p:nvSpPr>
          <p:spPr>
            <a:xfrm>
              <a:off x="1570858" y="5361121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g7c7335c45f_5_0"/>
            <p:cNvSpPr/>
            <p:nvPr/>
          </p:nvSpPr>
          <p:spPr>
            <a:xfrm>
              <a:off x="1570858" y="5768563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g7c7335c45f_5_0"/>
            <p:cNvSpPr/>
            <p:nvPr/>
          </p:nvSpPr>
          <p:spPr>
            <a:xfrm>
              <a:off x="275454" y="4064150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g7c7335c45f_5_0"/>
            <p:cNvSpPr/>
            <p:nvPr/>
          </p:nvSpPr>
          <p:spPr>
            <a:xfrm>
              <a:off x="275454" y="44964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g7c7335c45f_5_0"/>
            <p:cNvSpPr/>
            <p:nvPr/>
          </p:nvSpPr>
          <p:spPr>
            <a:xfrm>
              <a:off x="275454" y="5361133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g7c7335c45f_5_0"/>
            <p:cNvSpPr/>
            <p:nvPr/>
          </p:nvSpPr>
          <p:spPr>
            <a:xfrm>
              <a:off x="275454" y="5768575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g7c7335c45f_5_0"/>
            <p:cNvSpPr/>
            <p:nvPr/>
          </p:nvSpPr>
          <p:spPr>
            <a:xfrm>
              <a:off x="2253649" y="4928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g7c7335c45f_5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g7c7335c45f_5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g7c7335c45f_5_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" name="Google Shape;350;g7c7335c45f_5_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" name="Google Shape;351;g7c7335c45f_5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g7c7335c45f_5_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g7c7335c45f_5_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g7c7335c45f_5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g7c7335c45f_5_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g7c7335c45f_5_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g7c7335c45f_5_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8" name="Google Shape;358;g7c7335c45f_5_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g7c7335c45f_5_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g7c7335c45f_5_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g7c7335c45f_5_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g7c7335c45f_5_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g7c7335c45f_5_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g7c7335c45f_5_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g7c7335c45f_5_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 요청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g7c7335c45f_5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g7c7335c45f_5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g7c7335c45f_5_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g7c7335c45f_5_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7c7335c45f_5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7c7335c45f_5_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g7c7335c45f_5_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7c7335c45f_5_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g7c7335c45f_5_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g7c7335c45f_5_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g7c7335c45f_5_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377" name="Google Shape;377;g7c7335c45f_5_0"/>
            <p:cNvGraphicFramePr/>
            <p:nvPr>
              <p:extLst>
                <p:ext uri="{D42A27DB-BD31-4B8C-83A1-F6EECF244321}">
                  <p14:modId xmlns:p14="http://schemas.microsoft.com/office/powerpoint/2010/main" val="1390597079"/>
                </p:ext>
              </p:extLst>
            </p:nvPr>
          </p:nvGraphicFramePr>
          <p:xfrm>
            <a:off x="8509686" y="1289960"/>
            <a:ext cx="3532000" cy="5349875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/>
                  <a:gridCol w="3149100"/>
                </a:tblGrid>
                <a:tr h="397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1127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87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변경할 이메일 주소 입력 후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14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718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26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5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947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수정 내용 변경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378" name="Google Shape;378;g7c7335c45f_5_0"/>
            <p:cNvSpPr/>
            <p:nvPr/>
          </p:nvSpPr>
          <p:spPr>
            <a:xfrm>
              <a:off x="4732041" y="764500"/>
              <a:ext cx="45771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색상 항목 변경 불가, 가입 시 정보 표시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5297" y="629379"/>
            <a:ext cx="7234261" cy="6107501"/>
            <a:chOff x="526498" y="487524"/>
            <a:chExt cx="7234261" cy="6107501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8" y="487524"/>
              <a:ext cx="3021454" cy="610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250" y="1042900"/>
              <a:ext cx="3329509" cy="5481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3371723" y="399984"/>
            <a:ext cx="4387744" cy="6037664"/>
            <a:chOff x="3272924" y="258129"/>
            <a:chExt cx="4387744" cy="6037664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924" y="685568"/>
              <a:ext cx="390525" cy="561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793" y="258129"/>
              <a:ext cx="3571875" cy="1562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직선 화살표 연결선 2"/>
            <p:cNvCxnSpPr>
              <a:stCxn id="54" idx="1"/>
            </p:cNvCxnSpPr>
            <p:nvPr/>
          </p:nvCxnSpPr>
          <p:spPr>
            <a:xfrm flipH="1">
              <a:off x="3663449" y="1039179"/>
              <a:ext cx="425344" cy="502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318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47157097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383" name="Google Shape;383;g7c68b47574_0_118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g7c68b47574_0_118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ㅑㅇ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388" name="Google Shape;388;g7c68b47574_0_118"/>
            <p:cNvGraphicFramePr/>
            <p:nvPr>
              <p:extLst>
                <p:ext uri="{D42A27DB-BD31-4B8C-83A1-F6EECF244321}">
                  <p14:modId xmlns:p14="http://schemas.microsoft.com/office/powerpoint/2010/main" val="166963798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389" name="Google Shape;389;g7c68b47574_0_118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g7c68b47574_0_118"/>
            <p:cNvSpPr/>
            <p:nvPr/>
          </p:nvSpPr>
          <p:spPr>
            <a:xfrm>
              <a:off x="3805294" y="25299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1" name="Google Shape;391;g7c68b47574_0_118"/>
            <p:cNvSpPr/>
            <p:nvPr/>
          </p:nvSpPr>
          <p:spPr>
            <a:xfrm>
              <a:off x="3805294" y="31634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g7c68b47574_0_118"/>
            <p:cNvSpPr/>
            <p:nvPr/>
          </p:nvSpPr>
          <p:spPr>
            <a:xfrm>
              <a:off x="2258600" y="25299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g7c68b47574_0_118"/>
            <p:cNvSpPr/>
            <p:nvPr/>
          </p:nvSpPr>
          <p:spPr>
            <a:xfrm>
              <a:off x="2258400" y="31635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g7c68b47574_0_118"/>
            <p:cNvSpPr/>
            <p:nvPr/>
          </p:nvSpPr>
          <p:spPr>
            <a:xfrm>
              <a:off x="3396046" y="3775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g7c68b47574_0_118"/>
            <p:cNvSpPr/>
            <p:nvPr/>
          </p:nvSpPr>
          <p:spPr>
            <a:xfrm>
              <a:off x="183772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g7c68b47574_0_118"/>
            <p:cNvSpPr/>
            <p:nvPr/>
          </p:nvSpPr>
          <p:spPr>
            <a:xfrm>
              <a:off x="422597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g7c68b47574_0_118"/>
            <p:cNvSpPr/>
            <p:nvPr/>
          </p:nvSpPr>
          <p:spPr>
            <a:xfrm>
              <a:off x="233322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g7c68b47574_0_118"/>
            <p:cNvSpPr/>
            <p:nvPr/>
          </p:nvSpPr>
          <p:spPr>
            <a:xfrm>
              <a:off x="419817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g7c68b47574_0_118"/>
            <p:cNvSpPr/>
            <p:nvPr/>
          </p:nvSpPr>
          <p:spPr>
            <a:xfrm>
              <a:off x="3201010" y="38148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g7c68b47574_0_118"/>
            <p:cNvSpPr/>
            <p:nvPr/>
          </p:nvSpPr>
          <p:spPr>
            <a:xfrm>
              <a:off x="3996340" y="430024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g7c68b47574_0_118"/>
            <p:cNvSpPr/>
            <p:nvPr/>
          </p:nvSpPr>
          <p:spPr>
            <a:xfrm>
              <a:off x="2166028" y="430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g7c68b47574_0_118"/>
            <p:cNvSpPr/>
            <p:nvPr/>
          </p:nvSpPr>
          <p:spPr>
            <a:xfrm>
              <a:off x="1590634" y="56935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g7c68b47574_0_118"/>
            <p:cNvSpPr/>
            <p:nvPr/>
          </p:nvSpPr>
          <p:spPr>
            <a:xfrm>
              <a:off x="4115084" y="56873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g7c68b47574_0_118"/>
            <p:cNvSpPr/>
            <p:nvPr/>
          </p:nvSpPr>
          <p:spPr>
            <a:xfrm>
              <a:off x="3396046" y="4775744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g7c68b47574_0_118"/>
            <p:cNvSpPr/>
            <p:nvPr/>
          </p:nvSpPr>
          <p:spPr>
            <a:xfrm>
              <a:off x="3201009" y="48153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1601" y="533412"/>
            <a:ext cx="11223552" cy="6106444"/>
            <a:chOff x="131601" y="608204"/>
            <a:chExt cx="11223552" cy="6106444"/>
          </a:xfrm>
        </p:grpSpPr>
        <p:pic>
          <p:nvPicPr>
            <p:cNvPr id="25" name="그림 4" descr="스크린샷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F61D7C8-0771-4ECB-924E-66436007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634" y="608204"/>
              <a:ext cx="9764519" cy="6106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88C0304E-8088-4CCE-AF20-A3F980425B4D}"/>
                </a:ext>
              </a:extLst>
            </p:cNvPr>
            <p:cNvCxnSpPr/>
            <p:nvPr/>
          </p:nvCxnSpPr>
          <p:spPr>
            <a:xfrm>
              <a:off x="4935344" y="3419939"/>
              <a:ext cx="1775065" cy="7188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10792CB8-D36E-4300-AD87-D66A2C4F7CB5}"/>
                </a:ext>
              </a:extLst>
            </p:cNvPr>
            <p:cNvCxnSpPr>
              <a:cxnSpLocks/>
            </p:cNvCxnSpPr>
            <p:nvPr/>
          </p:nvCxnSpPr>
          <p:spPr>
            <a:xfrm>
              <a:off x="4954394" y="3410414"/>
              <a:ext cx="774940" cy="737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01" y="2972264"/>
              <a:ext cx="7191375" cy="438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11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g7c7335c45f_1_0"/>
          <p:cNvGraphicFramePr/>
          <p:nvPr>
            <p:extLst>
              <p:ext uri="{D42A27DB-BD31-4B8C-83A1-F6EECF244321}">
                <p14:modId xmlns:p14="http://schemas.microsoft.com/office/powerpoint/2010/main" val="3366892747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M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1" name="Google Shape;411;g7c7335c45f_1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" name="Google Shape;412;g7c7335c45f_1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413" name="Google Shape;413;g7c7335c45f_1_0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14" name="Google Shape;414;g7c7335c45f_1_0"/>
            <p:cNvGraphicFramePr/>
            <p:nvPr>
              <p:extLst>
                <p:ext uri="{D42A27DB-BD31-4B8C-83A1-F6EECF244321}">
                  <p14:modId xmlns:p14="http://schemas.microsoft.com/office/powerpoint/2010/main" val="4228653902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15" name="Google Shape;415;g7c7335c45f_1_0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g7c7335c45f_1_0"/>
            <p:cNvSpPr/>
            <p:nvPr/>
          </p:nvSpPr>
          <p:spPr>
            <a:xfrm>
              <a:off x="3324844" y="21742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g7c7335c45f_1_0"/>
            <p:cNvSpPr/>
            <p:nvPr/>
          </p:nvSpPr>
          <p:spPr>
            <a:xfrm>
              <a:off x="3324844" y="28077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g7c7335c45f_1_0"/>
            <p:cNvSpPr/>
            <p:nvPr/>
          </p:nvSpPr>
          <p:spPr>
            <a:xfrm>
              <a:off x="2382368" y="21742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g7c7335c45f_1_0"/>
            <p:cNvSpPr/>
            <p:nvPr/>
          </p:nvSpPr>
          <p:spPr>
            <a:xfrm>
              <a:off x="2382250" y="28077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g7c7335c45f_1_0"/>
            <p:cNvSpPr/>
            <p:nvPr/>
          </p:nvSpPr>
          <p:spPr>
            <a:xfrm>
              <a:off x="3315271" y="34413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g7c7335c45f_1_0"/>
            <p:cNvSpPr/>
            <p:nvPr/>
          </p:nvSpPr>
          <p:spPr>
            <a:xfrm>
              <a:off x="2985713" y="510776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g7c7335c45f_1_0"/>
            <p:cNvSpPr/>
            <p:nvPr/>
          </p:nvSpPr>
          <p:spPr>
            <a:xfrm>
              <a:off x="2980596" y="574758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g7c7335c45f_1_0"/>
            <p:cNvSpPr/>
            <p:nvPr/>
          </p:nvSpPr>
          <p:spPr>
            <a:xfrm>
              <a:off x="2339688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g7c7335c45f_1_0"/>
            <p:cNvSpPr/>
            <p:nvPr/>
          </p:nvSpPr>
          <p:spPr>
            <a:xfrm>
              <a:off x="4100712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g7c7335c45f_1_0"/>
            <p:cNvSpPr/>
            <p:nvPr/>
          </p:nvSpPr>
          <p:spPr>
            <a:xfrm>
              <a:off x="3120235" y="34809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g7c7335c45f_1_0"/>
            <p:cNvSpPr/>
            <p:nvPr/>
          </p:nvSpPr>
          <p:spPr>
            <a:xfrm>
              <a:off x="4002802" y="407473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g7c7335c45f_1_0"/>
            <p:cNvSpPr/>
            <p:nvPr/>
          </p:nvSpPr>
          <p:spPr>
            <a:xfrm>
              <a:off x="2172491" y="407472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g7c7335c45f_1_0"/>
            <p:cNvSpPr/>
            <p:nvPr/>
          </p:nvSpPr>
          <p:spPr>
            <a:xfrm>
              <a:off x="2812409" y="52562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g7c7335c45f_1_0"/>
            <p:cNvSpPr/>
            <p:nvPr/>
          </p:nvSpPr>
          <p:spPr>
            <a:xfrm>
              <a:off x="2817522" y="586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g7c7335c45f_1_0"/>
            <p:cNvSpPr/>
            <p:nvPr/>
          </p:nvSpPr>
          <p:spPr>
            <a:xfrm>
              <a:off x="3215196" y="45437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g7c7335c45f_1_0"/>
            <p:cNvSpPr/>
            <p:nvPr/>
          </p:nvSpPr>
          <p:spPr>
            <a:xfrm>
              <a:off x="3115109" y="4583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89" y="303650"/>
            <a:ext cx="3202197" cy="650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5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Google Shape;485;g7c7335c45f_0_0"/>
          <p:cNvGraphicFramePr/>
          <p:nvPr>
            <p:extLst>
              <p:ext uri="{D42A27DB-BD31-4B8C-83A1-F6EECF244321}">
                <p14:modId xmlns:p14="http://schemas.microsoft.com/office/powerpoint/2010/main" val="202272463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M - 010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6" name="Google Shape;486;g7c7335c45f_0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7" name="Google Shape;487;g7c7335c45f_0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0" y="1245125"/>
            <a:ext cx="11869886" cy="5394835"/>
            <a:chOff x="131600" y="1245125"/>
            <a:chExt cx="11869886" cy="5394835"/>
          </a:xfrm>
        </p:grpSpPr>
        <p:sp>
          <p:nvSpPr>
            <p:cNvPr id="488" name="Google Shape;488;g7c7335c45f_0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89" name="Google Shape;489;g7c7335c45f_0_0"/>
            <p:cNvGraphicFramePr/>
            <p:nvPr>
              <p:extLst>
                <p:ext uri="{D42A27DB-BD31-4B8C-83A1-F6EECF244321}">
                  <p14:modId xmlns:p14="http://schemas.microsoft.com/office/powerpoint/2010/main" val="347799331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관심사 카테고리 3개까지 선택 가능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가입 완료 버튼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90" name="Google Shape;490;g7c7335c45f_0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g7c7335c45f_0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7c7335c45f_0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g7c7335c45f_0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g7c7335c45f_0_0"/>
            <p:cNvSpPr/>
            <p:nvPr/>
          </p:nvSpPr>
          <p:spPr>
            <a:xfrm>
              <a:off x="1570858" y="35556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g7c7335c45f_0_0"/>
            <p:cNvSpPr/>
            <p:nvPr/>
          </p:nvSpPr>
          <p:spPr>
            <a:xfrm>
              <a:off x="1570858" y="42678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g7c7335c45f_0_0"/>
            <p:cNvSpPr/>
            <p:nvPr/>
          </p:nvSpPr>
          <p:spPr>
            <a:xfrm>
              <a:off x="1570858" y="51325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g7c7335c45f_0_0"/>
            <p:cNvSpPr/>
            <p:nvPr/>
          </p:nvSpPr>
          <p:spPr>
            <a:xfrm>
              <a:off x="1570858" y="55399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g7c7335c45f_0_0"/>
            <p:cNvSpPr/>
            <p:nvPr/>
          </p:nvSpPr>
          <p:spPr>
            <a:xfrm>
              <a:off x="275454" y="35556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9" name="Google Shape;499;g7c7335c45f_0_0"/>
            <p:cNvSpPr/>
            <p:nvPr/>
          </p:nvSpPr>
          <p:spPr>
            <a:xfrm>
              <a:off x="275454" y="42678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g7c7335c45f_0_0"/>
            <p:cNvSpPr/>
            <p:nvPr/>
          </p:nvSpPr>
          <p:spPr>
            <a:xfrm>
              <a:off x="275454" y="51325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g7c7335c45f_0_0"/>
            <p:cNvSpPr/>
            <p:nvPr/>
          </p:nvSpPr>
          <p:spPr>
            <a:xfrm>
              <a:off x="275454" y="55399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g7c7335c45f_0_0"/>
            <p:cNvSpPr/>
            <p:nvPr/>
          </p:nvSpPr>
          <p:spPr>
            <a:xfrm>
              <a:off x="2457653" y="39117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g7c7335c45f_0_0"/>
            <p:cNvSpPr/>
            <p:nvPr/>
          </p:nvSpPr>
          <p:spPr>
            <a:xfrm>
              <a:off x="2253649" y="47002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g7c7335c45f_0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g7c7335c45f_0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g7c7335c45f_0_0"/>
            <p:cNvSpPr/>
            <p:nvPr/>
          </p:nvSpPr>
          <p:spPr>
            <a:xfrm>
              <a:off x="6506853" y="192771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g7c7335c45f_0_0"/>
            <p:cNvSpPr/>
            <p:nvPr/>
          </p:nvSpPr>
          <p:spPr>
            <a:xfrm>
              <a:off x="5627858" y="231359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g7c7335c45f_0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g7c7335c45f_0_0"/>
            <p:cNvSpPr/>
            <p:nvPr/>
          </p:nvSpPr>
          <p:spPr>
            <a:xfrm>
              <a:off x="6506853" y="269948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g7c7335c45f_0_0"/>
            <p:cNvSpPr/>
            <p:nvPr/>
          </p:nvSpPr>
          <p:spPr>
            <a:xfrm>
              <a:off x="5627858" y="308536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g7c7335c45f_0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g7c7335c45f_0_0"/>
            <p:cNvSpPr/>
            <p:nvPr/>
          </p:nvSpPr>
          <p:spPr>
            <a:xfrm>
              <a:off x="6506853" y="34712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g7c7335c45f_0_0"/>
            <p:cNvSpPr/>
            <p:nvPr/>
          </p:nvSpPr>
          <p:spPr>
            <a:xfrm>
              <a:off x="4553849" y="38608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g7c7335c45f_0_0"/>
            <p:cNvSpPr/>
            <p:nvPr/>
          </p:nvSpPr>
          <p:spPr>
            <a:xfrm>
              <a:off x="6506853" y="385713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g7c7335c45f_0_0"/>
            <p:cNvSpPr/>
            <p:nvPr/>
          </p:nvSpPr>
          <p:spPr>
            <a:xfrm>
              <a:off x="6238017" y="4243019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g7c7335c45f_0_0"/>
            <p:cNvSpPr/>
            <p:nvPr/>
          </p:nvSpPr>
          <p:spPr>
            <a:xfrm>
              <a:off x="4332438" y="4243013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관심사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g7c7335c45f_0_0"/>
            <p:cNvSpPr/>
            <p:nvPr/>
          </p:nvSpPr>
          <p:spPr>
            <a:xfrm rot="10800000">
              <a:off x="6994634" y="42953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g7c7335c45f_0_0"/>
            <p:cNvSpPr/>
            <p:nvPr/>
          </p:nvSpPr>
          <p:spPr>
            <a:xfrm>
              <a:off x="6224992" y="462890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g7c7335c45f_0_0"/>
            <p:cNvSpPr/>
            <p:nvPr/>
          </p:nvSpPr>
          <p:spPr>
            <a:xfrm rot="10800000">
              <a:off x="6994634" y="4703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g7c7335c45f_0_0"/>
            <p:cNvSpPr/>
            <p:nvPr/>
          </p:nvSpPr>
          <p:spPr>
            <a:xfrm>
              <a:off x="6224992" y="501478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1" name="Google Shape;521;g7c7335c45f_0_0"/>
            <p:cNvSpPr/>
            <p:nvPr/>
          </p:nvSpPr>
          <p:spPr>
            <a:xfrm rot="10800000">
              <a:off x="6994634" y="5068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g7c7335c45f_0_0"/>
            <p:cNvSpPr/>
            <p:nvPr/>
          </p:nvSpPr>
          <p:spPr>
            <a:xfrm>
              <a:off x="5344346" y="58428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3" name="Google Shape;523;g7c7335c45f_0_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g7c7335c45f_0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g7c7335c45f_0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g7c7335c45f_0_0"/>
            <p:cNvSpPr/>
            <p:nvPr/>
          </p:nvSpPr>
          <p:spPr>
            <a:xfrm>
              <a:off x="4115084" y="421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g7c7335c45f_0_0"/>
            <p:cNvSpPr/>
            <p:nvPr/>
          </p:nvSpPr>
          <p:spPr>
            <a:xfrm>
              <a:off x="5161047" y="58824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g7c7335c45f_0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10663" y="581373"/>
            <a:ext cx="7155873" cy="6061813"/>
            <a:chOff x="537667" y="564575"/>
            <a:chExt cx="7155873" cy="6061813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7" y="564575"/>
              <a:ext cx="2963902" cy="6055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09" y="1373620"/>
              <a:ext cx="3190331" cy="5252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264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344898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296835409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8754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4462509" cy="3005092"/>
            <a:chOff x="1633491" y="1438183"/>
            <a:chExt cx="4462509" cy="3005092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="" xmlns:a16="http://schemas.microsoft.com/office/drawing/2014/main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="" xmlns:a16="http://schemas.microsoft.com/office/drawing/2014/main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197" y="4686607"/>
            <a:ext cx="7297168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31" y="421411"/>
            <a:ext cx="8299269" cy="1553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1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98" y="0"/>
            <a:ext cx="3914274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95" y="1056944"/>
            <a:ext cx="6268325" cy="47441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78015" y="813104"/>
            <a:ext cx="4200040" cy="973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7" y="339634"/>
            <a:ext cx="10723803" cy="60350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13A26D5-6970-44A7-A1FF-3CEFDF63576E}"/>
              </a:ext>
            </a:extLst>
          </p:cNvPr>
          <p:cNvSpPr/>
          <p:nvPr/>
        </p:nvSpPr>
        <p:spPr>
          <a:xfrm>
            <a:off x="4615543" y="2648761"/>
            <a:ext cx="4885508" cy="27070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11" y="339634"/>
            <a:ext cx="7693089" cy="1664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525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0"/>
            <a:ext cx="383569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28" y="878253"/>
            <a:ext cx="4363059" cy="51537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389" y="1301414"/>
            <a:ext cx="4200040" cy="526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204582285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19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9F901D3-D062-465A-A8A4-0CC334FE519E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900477" y="1708814"/>
            <a:ext cx="8694748" cy="3315947"/>
            <a:chOff x="2900477" y="1708814"/>
            <a:chExt cx="8694748" cy="3315947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433947C0-2E1B-4797-98ED-3A398F51A4D6}"/>
                </a:ext>
              </a:extLst>
            </p:cNvPr>
            <p:cNvSpPr/>
            <p:nvPr/>
          </p:nvSpPr>
          <p:spPr>
            <a:xfrm>
              <a:off x="8297167" y="4589756"/>
              <a:ext cx="731424" cy="4350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="" xmlns:a16="http://schemas.microsoft.com/office/drawing/2014/main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="" xmlns:a16="http://schemas.microsoft.com/office/drawing/2014/main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="" xmlns:a16="http://schemas.microsoft.com/office/drawing/2014/main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="" xmlns:a16="http://schemas.microsoft.com/office/drawing/2014/main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0477" y="3494228"/>
              <a:ext cx="3267531" cy="1095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879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8" y="0"/>
            <a:ext cx="3812664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83" y="812669"/>
            <a:ext cx="4753638" cy="49536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7500" y="1576251"/>
            <a:ext cx="4200040" cy="4190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1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3159533140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5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6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51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F6F7099-C8BC-4EDE-9FEF-E51D5FA8108B}"/>
              </a:ext>
            </a:extLst>
          </p:cNvPr>
          <p:cNvGrpSpPr/>
          <p:nvPr/>
        </p:nvGrpSpPr>
        <p:grpSpPr>
          <a:xfrm>
            <a:off x="824640" y="923278"/>
            <a:ext cx="9914889" cy="5780462"/>
            <a:chOff x="576062" y="408373"/>
            <a:chExt cx="11039876" cy="6209930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8D5E5954-F061-4125-9581-F4951BBD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62" y="408373"/>
              <a:ext cx="11039876" cy="620993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CE1181D0-D76C-4971-ACFE-BE70C1FDB319}"/>
                </a:ext>
              </a:extLst>
            </p:cNvPr>
            <p:cNvSpPr/>
            <p:nvPr/>
          </p:nvSpPr>
          <p:spPr>
            <a:xfrm>
              <a:off x="9490231" y="1189609"/>
              <a:ext cx="603682" cy="3284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D0DCCAA0-2263-4342-9666-2CAFACFCA96A}"/>
                </a:ext>
              </a:extLst>
            </p:cNvPr>
            <p:cNvSpPr/>
            <p:nvPr/>
          </p:nvSpPr>
          <p:spPr>
            <a:xfrm>
              <a:off x="3002132" y="1705992"/>
              <a:ext cx="683581" cy="390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35097E75-EC18-4742-B320-C0A1E9D15F82}"/>
                </a:ext>
              </a:extLst>
            </p:cNvPr>
            <p:cNvSpPr/>
            <p:nvPr/>
          </p:nvSpPr>
          <p:spPr>
            <a:xfrm>
              <a:off x="9706253" y="1544714"/>
              <a:ext cx="387660" cy="2293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09F407D1-8C68-42B1-8497-1A54348570D1}"/>
                </a:ext>
              </a:extLst>
            </p:cNvPr>
            <p:cNvSpPr/>
            <p:nvPr/>
          </p:nvSpPr>
          <p:spPr>
            <a:xfrm>
              <a:off x="5950999" y="5921406"/>
              <a:ext cx="1195526" cy="3994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1A7EB4F-E20A-4BCC-AE8C-B53C9523E59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56" y="4830097"/>
            <a:ext cx="5990334" cy="1013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433" y="1325607"/>
            <a:ext cx="4867257" cy="226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4" y="1325607"/>
            <a:ext cx="6020957" cy="209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9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E2C8B2A-AE73-42FD-8AFB-DE0B8EA3A05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92" y="2477656"/>
            <a:ext cx="7286080" cy="2480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9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DF684C1-94B7-4127-AAD0-B5A23A27D6B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703" y="645275"/>
            <a:ext cx="9344297" cy="639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111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54532827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1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8844022-5A36-4E1A-A9C2-295B60083B30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611" y="3142366"/>
            <a:ext cx="4558478" cy="2517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7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3240235759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69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623B43E-323C-48E3-A064-6CE099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7" y="650289"/>
            <a:ext cx="10309934" cy="5799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7FF28B1-7591-4437-816C-FBDB98B41028}"/>
              </a:ext>
            </a:extLst>
          </p:cNvPr>
          <p:cNvSpPr/>
          <p:nvPr/>
        </p:nvSpPr>
        <p:spPr>
          <a:xfrm>
            <a:off x="8243656" y="1758888"/>
            <a:ext cx="699853" cy="42512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7483873" y="1890942"/>
            <a:ext cx="229044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" y="345622"/>
            <a:ext cx="10937966" cy="61418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3234090" y="1681936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9874376" y="1155067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269" y="2953396"/>
            <a:ext cx="6592388" cy="170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17" y="3208460"/>
            <a:ext cx="5425440" cy="1382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26" y="2953396"/>
            <a:ext cx="4470920" cy="3737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70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7" y="2706136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24582" y="3291078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 smtClean="0"/>
              <a:t>일반</a:t>
            </a:r>
            <a:endParaRPr lang="en-US" altLang="ko" sz="1300" b="1" dirty="0" smtClean="0"/>
          </a:p>
          <a:p>
            <a:r>
              <a:rPr lang="ko" altLang="en-US" sz="1300" b="1" dirty="0" smtClean="0"/>
              <a:t>회원</a:t>
            </a:r>
            <a:endParaRPr sz="1300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7" y="522227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44693" y="5867503"/>
            <a:ext cx="752429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 dirty="0"/>
              <a:t>가이드</a:t>
            </a:r>
            <a:endParaRPr sz="1300" b="1" dirty="0"/>
          </a:p>
          <a:p>
            <a:pPr algn="ctr"/>
            <a:r>
              <a:rPr lang="ko-KR" altLang="en-US" sz="1300" b="1" dirty="0" smtClean="0"/>
              <a:t>회원</a:t>
            </a:r>
            <a:endParaRPr sz="1300" b="1" dirty="0"/>
          </a:p>
        </p:txBody>
      </p:sp>
      <p:sp>
        <p:nvSpPr>
          <p:cNvPr id="63" name="Google Shape;63;p13"/>
          <p:cNvSpPr/>
          <p:nvPr/>
        </p:nvSpPr>
        <p:spPr>
          <a:xfrm>
            <a:off x="2183427" y="4937616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로그인 </a:t>
            </a:r>
            <a:r>
              <a:rPr lang="en-US" altLang="ko" sz="1300"/>
              <a:t>/ </a:t>
            </a:r>
            <a:r>
              <a:rPr lang="ko" altLang="en-US" sz="1300"/>
              <a:t>회원가입</a:t>
            </a:r>
            <a:endParaRPr sz="1300"/>
          </a:p>
        </p:txBody>
      </p:sp>
      <p:sp>
        <p:nvSpPr>
          <p:cNvPr id="64" name="Google Shape;64;p13"/>
          <p:cNvSpPr/>
          <p:nvPr/>
        </p:nvSpPr>
        <p:spPr>
          <a:xfrm>
            <a:off x="2183427" y="1629450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여행정보 검색</a:t>
            </a:r>
            <a:endParaRPr sz="1300"/>
          </a:p>
        </p:txBody>
      </p:sp>
      <p:sp>
        <p:nvSpPr>
          <p:cNvPr id="65" name="Google Shape;65;p13"/>
          <p:cNvSpPr/>
          <p:nvPr/>
        </p:nvSpPr>
        <p:spPr>
          <a:xfrm>
            <a:off x="2183427" y="2180811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여행 메이트 매칭</a:t>
            </a:r>
            <a:endParaRPr sz="1300"/>
          </a:p>
        </p:txBody>
      </p:sp>
      <p:sp>
        <p:nvSpPr>
          <p:cNvPr id="66" name="Google Shape;66;p13"/>
          <p:cNvSpPr/>
          <p:nvPr/>
        </p:nvSpPr>
        <p:spPr>
          <a:xfrm>
            <a:off x="2183427" y="2732172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공지사항</a:t>
            </a:r>
            <a:endParaRPr sz="1300"/>
          </a:p>
        </p:txBody>
      </p:sp>
      <p:sp>
        <p:nvSpPr>
          <p:cNvPr id="67" name="Google Shape;67;p13"/>
          <p:cNvSpPr/>
          <p:nvPr/>
        </p:nvSpPr>
        <p:spPr>
          <a:xfrm>
            <a:off x="2183427" y="51392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실시간 여행 정보 확인</a:t>
            </a:r>
            <a:endParaRPr sz="1300"/>
          </a:p>
        </p:txBody>
      </p:sp>
      <p:sp>
        <p:nvSpPr>
          <p:cNvPr id="68" name="Google Shape;68;p13"/>
          <p:cNvSpPr/>
          <p:nvPr/>
        </p:nvSpPr>
        <p:spPr>
          <a:xfrm>
            <a:off x="2183427" y="1065289"/>
            <a:ext cx="2583200" cy="4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음식점</a:t>
            </a:r>
            <a:r>
              <a:rPr lang="en-US" altLang="ko" sz="1300">
                <a:solidFill>
                  <a:schemeClr val="dk1"/>
                </a:solidFill>
              </a:rPr>
              <a:t>, </a:t>
            </a:r>
            <a:r>
              <a:rPr lang="ko" altLang="en-US" sz="1300">
                <a:solidFill>
                  <a:schemeClr val="dk1"/>
                </a:solidFill>
              </a:rPr>
              <a:t>숙박 예약</a:t>
            </a:r>
            <a:endParaRPr sz="1300"/>
          </a:p>
        </p:txBody>
      </p:sp>
      <p:sp>
        <p:nvSpPr>
          <p:cNvPr id="69" name="Google Shape;69;p13"/>
          <p:cNvSpPr/>
          <p:nvPr/>
        </p:nvSpPr>
        <p:spPr>
          <a:xfrm>
            <a:off x="2183427" y="3283533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" sz="1300">
                <a:solidFill>
                  <a:schemeClr val="dk1"/>
                </a:solidFill>
              </a:rPr>
              <a:t>Q&amp;A </a:t>
            </a:r>
            <a:r>
              <a:rPr lang="ko" altLang="en-US" sz="1300">
                <a:solidFill>
                  <a:schemeClr val="dk1"/>
                </a:solidFill>
              </a:rPr>
              <a:t>게시판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2183427" y="4386255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가이드 매칭</a:t>
            </a:r>
            <a:endParaRPr sz="1300"/>
          </a:p>
        </p:txBody>
      </p:sp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" altLang="en-US" sz="1300" b="1"/>
              <a:t>관리자</a:t>
            </a:r>
            <a:endParaRPr sz="1300" b="1"/>
          </a:p>
        </p:txBody>
      </p:sp>
      <p:sp>
        <p:nvSpPr>
          <p:cNvPr id="73" name="Google Shape;73;p13"/>
          <p:cNvSpPr/>
          <p:nvPr/>
        </p:nvSpPr>
        <p:spPr>
          <a:xfrm>
            <a:off x="2183427" y="548897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개인정보관리</a:t>
            </a:r>
            <a:endParaRPr sz="1300" dirty="0"/>
          </a:p>
        </p:txBody>
      </p:sp>
      <p:sp>
        <p:nvSpPr>
          <p:cNvPr id="74" name="Google Shape;74;p13"/>
          <p:cNvSpPr/>
          <p:nvPr/>
        </p:nvSpPr>
        <p:spPr>
          <a:xfrm>
            <a:off x="152907" y="1817874"/>
            <a:ext cx="1336000" cy="36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실시간 채팅</a:t>
            </a:r>
            <a:endParaRPr sz="1300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10192833" y="969435"/>
            <a:ext cx="1055734" cy="146923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>
            <a:off x="10192833" y="2438667"/>
            <a:ext cx="1055734" cy="300336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78;p13"/>
          <p:cNvSpPr/>
          <p:nvPr/>
        </p:nvSpPr>
        <p:spPr>
          <a:xfrm>
            <a:off x="2183427" y="3834894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sz="1300" dirty="0" smtClean="0"/>
              <a:t>FAQ </a:t>
            </a:r>
            <a:r>
              <a:rPr lang="ko-KR" altLang="en-US" sz="1300" dirty="0" smtClean="0"/>
              <a:t>게시판</a:t>
            </a:r>
            <a:endParaRPr lang="en-US" altLang="ko-KR" sz="1300" dirty="0" smtClean="0"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532" y="52869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6060298" y="1206694"/>
            <a:ext cx="128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/>
              <a:t>서비스 제공 제휴 업체</a:t>
            </a:r>
            <a:endParaRPr sz="1300" b="1"/>
          </a:p>
        </p:txBody>
      </p:sp>
      <p:sp>
        <p:nvSpPr>
          <p:cNvPr id="102" name="Google Shape;102;p13"/>
          <p:cNvSpPr/>
          <p:nvPr/>
        </p:nvSpPr>
        <p:spPr>
          <a:xfrm>
            <a:off x="8323233" y="7134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메인화면 관리</a:t>
            </a:r>
            <a:endParaRPr sz="1300"/>
          </a:p>
        </p:txBody>
      </p:sp>
      <p:sp>
        <p:nvSpPr>
          <p:cNvPr id="113" name="Google Shape;113;p13"/>
          <p:cNvSpPr/>
          <p:nvPr/>
        </p:nvSpPr>
        <p:spPr>
          <a:xfrm>
            <a:off x="8323233" y="250247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제휴</a:t>
            </a:r>
            <a:r>
              <a:rPr lang="en-US" altLang="ko" sz="1300" dirty="0"/>
              <a:t>(</a:t>
            </a:r>
            <a:r>
              <a:rPr lang="ko" altLang="en-US" sz="1300" dirty="0"/>
              <a:t>예약</a:t>
            </a:r>
            <a:r>
              <a:rPr lang="en-US" altLang="ko" sz="1300" dirty="0"/>
              <a:t>) </a:t>
            </a:r>
            <a:r>
              <a:rPr lang="ko" altLang="en-US" sz="1300" dirty="0" smtClean="0"/>
              <a:t>컨텐츠</a:t>
            </a:r>
            <a:endParaRPr lang="en-US" altLang="ko" sz="1300" dirty="0" smtClean="0"/>
          </a:p>
          <a:p>
            <a:pPr algn="ctr"/>
            <a:r>
              <a:rPr lang="ko" altLang="en-US" sz="1300" dirty="0" smtClean="0"/>
              <a:t>관리</a:t>
            </a:r>
            <a:endParaRPr sz="1300" dirty="0"/>
          </a:p>
        </p:txBody>
      </p:sp>
      <p:sp>
        <p:nvSpPr>
          <p:cNvPr id="98" name="Google Shape;98;p13"/>
          <p:cNvSpPr/>
          <p:nvPr/>
        </p:nvSpPr>
        <p:spPr>
          <a:xfrm>
            <a:off x="8323233" y="429151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게시판 </a:t>
            </a:r>
            <a:r>
              <a:rPr lang="ko" altLang="en-US" sz="1300" dirty="0"/>
              <a:t>관리</a:t>
            </a:r>
            <a:endParaRPr sz="1300" dirty="0"/>
          </a:p>
        </p:txBody>
      </p:sp>
      <p:sp>
        <p:nvSpPr>
          <p:cNvPr id="114" name="Google Shape;114;p13"/>
          <p:cNvSpPr/>
          <p:nvPr/>
        </p:nvSpPr>
        <p:spPr>
          <a:xfrm>
            <a:off x="8323233" y="339699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여행 정보 </a:t>
            </a:r>
            <a:r>
              <a:rPr lang="ko" altLang="en-US" sz="1300" dirty="0" smtClean="0"/>
              <a:t>컨텐츠</a:t>
            </a:r>
            <a:endParaRPr lang="en-US" altLang="ko" sz="1300" dirty="0" smtClean="0"/>
          </a:p>
          <a:p>
            <a:pPr algn="ctr"/>
            <a:r>
              <a:rPr lang="ko" altLang="en-US" sz="1300" dirty="0" smtClean="0"/>
              <a:t>관리</a:t>
            </a:r>
            <a:endParaRPr sz="1300" dirty="0"/>
          </a:p>
        </p:txBody>
      </p:sp>
      <p:sp>
        <p:nvSpPr>
          <p:cNvPr id="96" name="Google Shape;96;p13"/>
          <p:cNvSpPr/>
          <p:nvPr/>
        </p:nvSpPr>
        <p:spPr>
          <a:xfrm>
            <a:off x="8323233" y="5186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회원 관리</a:t>
            </a:r>
            <a:endParaRPr sz="130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10192833" y="2438667"/>
            <a:ext cx="1055734" cy="31980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10192833" y="2438667"/>
            <a:ext cx="1055734" cy="121432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3"/>
          <p:cNvCxnSpPr>
            <a:stCxn id="60" idx="1"/>
            <a:endCxn id="98" idx="3"/>
          </p:cNvCxnSpPr>
          <p:nvPr/>
        </p:nvCxnSpPr>
        <p:spPr>
          <a:xfrm flipH="1">
            <a:off x="10192833" y="2438667"/>
            <a:ext cx="1055734" cy="210884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3"/>
          <p:cNvSpPr/>
          <p:nvPr/>
        </p:nvSpPr>
        <p:spPr>
          <a:xfrm>
            <a:off x="8323367" y="160795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통계</a:t>
            </a:r>
            <a:endParaRPr sz="1300"/>
          </a:p>
        </p:txBody>
      </p:sp>
      <p:cxnSp>
        <p:nvCxnSpPr>
          <p:cNvPr id="126" name="Google Shape;126;p13"/>
          <p:cNvCxnSpPr>
            <a:stCxn id="60" idx="1"/>
            <a:endCxn id="123" idx="3"/>
          </p:cNvCxnSpPr>
          <p:nvPr/>
        </p:nvCxnSpPr>
        <p:spPr>
          <a:xfrm flipH="1" flipV="1">
            <a:off x="10192967" y="1863955"/>
            <a:ext cx="1055600" cy="57471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7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7" y="133928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58;p13"/>
          <p:cNvSpPr txBox="1"/>
          <p:nvPr/>
        </p:nvSpPr>
        <p:spPr>
          <a:xfrm>
            <a:off x="524582" y="718870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 smtClean="0"/>
              <a:t>일반</a:t>
            </a:r>
            <a:endParaRPr lang="en-US" altLang="ko" sz="1300" b="1" dirty="0" smtClean="0"/>
          </a:p>
          <a:p>
            <a:r>
              <a:rPr lang="ko" altLang="en-US" sz="1300" b="1" dirty="0" smtClean="0"/>
              <a:t>회원</a:t>
            </a:r>
            <a:endParaRPr sz="1300" b="1" dirty="0"/>
          </a:p>
        </p:txBody>
      </p:sp>
      <p:cxnSp>
        <p:nvCxnSpPr>
          <p:cNvPr id="170" name="직선 화살표 연결선 169"/>
          <p:cNvCxnSpPr>
            <a:stCxn id="168" idx="2"/>
            <a:endCxn id="74" idx="0"/>
          </p:cNvCxnSpPr>
          <p:nvPr/>
        </p:nvCxnSpPr>
        <p:spPr>
          <a:xfrm flipH="1">
            <a:off x="820907" y="1333566"/>
            <a:ext cx="1" cy="4843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55" idx="0"/>
            <a:endCxn id="74" idx="2"/>
          </p:cNvCxnSpPr>
          <p:nvPr/>
        </p:nvCxnSpPr>
        <p:spPr>
          <a:xfrm flipV="1">
            <a:off x="820907" y="2178874"/>
            <a:ext cx="0" cy="5272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55" idx="3"/>
            <a:endCxn id="67" idx="1"/>
          </p:cNvCxnSpPr>
          <p:nvPr/>
        </p:nvCxnSpPr>
        <p:spPr>
          <a:xfrm flipV="1">
            <a:off x="997907" y="744728"/>
            <a:ext cx="1185520" cy="2315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55" idx="3"/>
            <a:endCxn id="64" idx="1"/>
          </p:cNvCxnSpPr>
          <p:nvPr/>
        </p:nvCxnSpPr>
        <p:spPr>
          <a:xfrm flipV="1">
            <a:off x="997907" y="1860250"/>
            <a:ext cx="1185520" cy="11998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55" idx="3"/>
            <a:endCxn id="68" idx="1"/>
          </p:cNvCxnSpPr>
          <p:nvPr/>
        </p:nvCxnSpPr>
        <p:spPr>
          <a:xfrm flipV="1">
            <a:off x="997907" y="1302489"/>
            <a:ext cx="1185520" cy="175764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stCxn id="55" idx="3"/>
            <a:endCxn id="65" idx="1"/>
          </p:cNvCxnSpPr>
          <p:nvPr/>
        </p:nvCxnSpPr>
        <p:spPr>
          <a:xfrm flipV="1">
            <a:off x="997907" y="2411611"/>
            <a:ext cx="1185520" cy="6485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55" idx="3"/>
            <a:endCxn id="66" idx="1"/>
          </p:cNvCxnSpPr>
          <p:nvPr/>
        </p:nvCxnSpPr>
        <p:spPr>
          <a:xfrm flipV="1">
            <a:off x="997907" y="2962972"/>
            <a:ext cx="1185520" cy="971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55" idx="3"/>
            <a:endCxn id="69" idx="1"/>
          </p:cNvCxnSpPr>
          <p:nvPr/>
        </p:nvCxnSpPr>
        <p:spPr>
          <a:xfrm>
            <a:off x="997907" y="3060136"/>
            <a:ext cx="1185520" cy="45419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55" idx="3"/>
            <a:endCxn id="78" idx="1"/>
          </p:cNvCxnSpPr>
          <p:nvPr/>
        </p:nvCxnSpPr>
        <p:spPr>
          <a:xfrm>
            <a:off x="997907" y="3060136"/>
            <a:ext cx="1185520" cy="100555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55" idx="3"/>
            <a:endCxn id="70" idx="1"/>
          </p:cNvCxnSpPr>
          <p:nvPr/>
        </p:nvCxnSpPr>
        <p:spPr>
          <a:xfrm>
            <a:off x="997907" y="3060136"/>
            <a:ext cx="1185520" cy="155691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55" idx="3"/>
            <a:endCxn id="63" idx="1"/>
          </p:cNvCxnSpPr>
          <p:nvPr/>
        </p:nvCxnSpPr>
        <p:spPr>
          <a:xfrm>
            <a:off x="997907" y="3060136"/>
            <a:ext cx="1185520" cy="21082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55" idx="3"/>
            <a:endCxn id="73" idx="1"/>
          </p:cNvCxnSpPr>
          <p:nvPr/>
        </p:nvCxnSpPr>
        <p:spPr>
          <a:xfrm>
            <a:off x="997907" y="3060136"/>
            <a:ext cx="1185520" cy="26596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61" idx="3"/>
            <a:endCxn id="70" idx="1"/>
          </p:cNvCxnSpPr>
          <p:nvPr/>
        </p:nvCxnSpPr>
        <p:spPr>
          <a:xfrm flipV="1">
            <a:off x="1032307" y="4617055"/>
            <a:ext cx="1151120" cy="10280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61" idx="3"/>
            <a:endCxn id="63" idx="1"/>
          </p:cNvCxnSpPr>
          <p:nvPr/>
        </p:nvCxnSpPr>
        <p:spPr>
          <a:xfrm flipV="1">
            <a:off x="1032307" y="5168416"/>
            <a:ext cx="1151120" cy="4766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61" idx="3"/>
            <a:endCxn id="73" idx="1"/>
          </p:cNvCxnSpPr>
          <p:nvPr/>
        </p:nvCxnSpPr>
        <p:spPr>
          <a:xfrm>
            <a:off x="1032307" y="5645074"/>
            <a:ext cx="1151120" cy="747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108" idx="1"/>
            <a:endCxn id="68" idx="3"/>
          </p:cNvCxnSpPr>
          <p:nvPr/>
        </p:nvCxnSpPr>
        <p:spPr>
          <a:xfrm flipH="1">
            <a:off x="4766627" y="951494"/>
            <a:ext cx="1583905" cy="35099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stCxn id="113" idx="1"/>
            <a:endCxn id="108" idx="3"/>
          </p:cNvCxnSpPr>
          <p:nvPr/>
        </p:nvCxnSpPr>
        <p:spPr>
          <a:xfrm flipH="1" flipV="1">
            <a:off x="6773332" y="951494"/>
            <a:ext cx="1549901" cy="18069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stCxn id="114" idx="1"/>
            <a:endCxn id="64" idx="3"/>
          </p:cNvCxnSpPr>
          <p:nvPr/>
        </p:nvCxnSpPr>
        <p:spPr>
          <a:xfrm flipH="1" flipV="1">
            <a:off x="4766627" y="1860250"/>
            <a:ext cx="3556606" cy="179274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>
            <a:stCxn id="98" idx="1"/>
            <a:endCxn id="66" idx="3"/>
          </p:cNvCxnSpPr>
          <p:nvPr/>
        </p:nvCxnSpPr>
        <p:spPr>
          <a:xfrm flipH="1" flipV="1">
            <a:off x="4766627" y="2962972"/>
            <a:ext cx="3556606" cy="15845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stCxn id="98" idx="1"/>
            <a:endCxn id="69" idx="3"/>
          </p:cNvCxnSpPr>
          <p:nvPr/>
        </p:nvCxnSpPr>
        <p:spPr>
          <a:xfrm flipH="1" flipV="1">
            <a:off x="4766627" y="3514333"/>
            <a:ext cx="3556606" cy="10331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stCxn id="98" idx="1"/>
            <a:endCxn id="78" idx="3"/>
          </p:cNvCxnSpPr>
          <p:nvPr/>
        </p:nvCxnSpPr>
        <p:spPr>
          <a:xfrm flipH="1" flipV="1">
            <a:off x="4766627" y="4065694"/>
            <a:ext cx="3556606" cy="4818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stCxn id="96" idx="1"/>
            <a:endCxn id="63" idx="3"/>
          </p:cNvCxnSpPr>
          <p:nvPr/>
        </p:nvCxnSpPr>
        <p:spPr>
          <a:xfrm flipH="1" flipV="1">
            <a:off x="4766627" y="5168416"/>
            <a:ext cx="3556606" cy="27361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/>
          <p:cNvCxnSpPr>
            <a:stCxn id="96" idx="1"/>
            <a:endCxn id="73" idx="3"/>
          </p:cNvCxnSpPr>
          <p:nvPr/>
        </p:nvCxnSpPr>
        <p:spPr>
          <a:xfrm flipH="1">
            <a:off x="4766627" y="5442035"/>
            <a:ext cx="3556606" cy="2777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861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265274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2395674880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295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698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1331722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3" y="1624866"/>
            <a:ext cx="3197407" cy="46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8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42" y="614614"/>
            <a:ext cx="2647791" cy="5586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81555" y="2336799"/>
            <a:ext cx="2835564" cy="1819563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81110" y="1597891"/>
            <a:ext cx="683038" cy="798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148" y="1386257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TableLayout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48" y="1755589"/>
            <a:ext cx="4819650" cy="2676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</p:spTree>
    <p:extLst>
      <p:ext uri="{BB962C8B-B14F-4D97-AF65-F5344CB8AC3E}">
        <p14:creationId xmlns:p14="http://schemas.microsoft.com/office/powerpoint/2010/main" val="3429379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237425641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243732455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853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828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" name="Google Shape;160;p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09" y="1432596"/>
            <a:ext cx="3600879" cy="50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7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42" y="1030670"/>
            <a:ext cx="2199770" cy="4641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6109" y="661338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2</a:t>
            </a:r>
            <a:r>
              <a:rPr lang="ko-KR" altLang="en-US" dirty="0" smtClean="0"/>
              <a:t>중 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32000" y="4202545"/>
            <a:ext cx="1283855" cy="3602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 flipV="1">
            <a:off x="3315855" y="3535279"/>
            <a:ext cx="915915" cy="8473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51" y="2085635"/>
            <a:ext cx="3062114" cy="2531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669" y="2085635"/>
            <a:ext cx="4616598" cy="2564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60669" y="1625600"/>
            <a:ext cx="318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/buttonshape.xml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943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424734365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96841232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36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4" y="1739966"/>
            <a:ext cx="3434216" cy="42715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556" y="1551693"/>
            <a:ext cx="3270885" cy="46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84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7" y="1256145"/>
            <a:ext cx="2094706" cy="4419600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endCxn id="7" idx="1"/>
          </p:cNvCxnSpPr>
          <p:nvPr/>
        </p:nvCxnSpPr>
        <p:spPr>
          <a:xfrm flipV="1">
            <a:off x="2946003" y="2906022"/>
            <a:ext cx="915915" cy="4236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18" y="1567759"/>
            <a:ext cx="3878155" cy="2676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20" y="1807297"/>
            <a:ext cx="4109507" cy="2541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4420" y="1347055"/>
            <a:ext cx="25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/border.xml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95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975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4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4" name="Google Shape;104;p3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Google Shape;105;p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Google Shape;106;p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7" name="Google Shape;107;p3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8" name="Google Shape;108;p3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504" y="1420238"/>
            <a:ext cx="3322439" cy="5219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097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4" y="1450108"/>
            <a:ext cx="2199770" cy="4641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07" y="702540"/>
            <a:ext cx="4613565" cy="1255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73" y="2959820"/>
            <a:ext cx="4495800" cy="2619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47" y="1450108"/>
            <a:ext cx="2169127" cy="4641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64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1967002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0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" y="1219821"/>
            <a:ext cx="12110650" cy="438475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4" y="0"/>
            <a:ext cx="1044247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302" y="4248768"/>
            <a:ext cx="2714625" cy="19621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3656627">
            <a:off x="9051634" y="2219913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1" y="5627222"/>
            <a:ext cx="2981325" cy="1000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20" y="2734762"/>
            <a:ext cx="2404315" cy="30777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02" y="3052484"/>
            <a:ext cx="2592486" cy="695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81" y="2047981"/>
            <a:ext cx="5103831" cy="3495531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13992585">
            <a:off x="5385136" y="2169407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8" name="오른쪽 화살표 17"/>
          <p:cNvSpPr/>
          <p:nvPr/>
        </p:nvSpPr>
        <p:spPr>
          <a:xfrm rot="18513561">
            <a:off x="3356781" y="1390586"/>
            <a:ext cx="1217036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315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45" y="796637"/>
            <a:ext cx="2925209" cy="5708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52" y="225137"/>
            <a:ext cx="4248150" cy="11430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6698122">
            <a:off x="6763599" y="1824450"/>
            <a:ext cx="1085305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01" y="397164"/>
            <a:ext cx="2523837" cy="487694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23826" y="2312153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747" y="1846990"/>
            <a:ext cx="2809875" cy="12763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938755" y="2792471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466" y="3160882"/>
            <a:ext cx="2941722" cy="334382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7050555" y="4571222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07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395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56"/>
            <a:ext cx="12192000" cy="65282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13" y="1243154"/>
            <a:ext cx="3543300" cy="12573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897413" y="161714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52" y="4852357"/>
            <a:ext cx="4846010" cy="1840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644" y="5073894"/>
            <a:ext cx="2343150" cy="16192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6200000">
            <a:off x="10546964" y="4449371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3589064" y="422152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818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8713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43" y="809011"/>
            <a:ext cx="5541098" cy="105727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9333997" y="1506068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2" y="3268159"/>
            <a:ext cx="9496425" cy="82867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1210838" y="4184046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93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07" y="271604"/>
            <a:ext cx="3109991" cy="6319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2" y="628776"/>
            <a:ext cx="2992411" cy="151406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900000">
            <a:off x="3167288" y="158751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284" y="1923039"/>
            <a:ext cx="2847975" cy="33813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1428704">
            <a:off x="7141080" y="412289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8" y="3714111"/>
            <a:ext cx="2809875" cy="12382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196269" y="3973018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66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279298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2974016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6046269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203867613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0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1665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1591539"/>
            <a:ext cx="11966984" cy="23037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" y="4169687"/>
            <a:ext cx="11966985" cy="182560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787455"/>
            <a:ext cx="11966983" cy="63514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58774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:a16="http://schemas.microsoft.com/office/drawing/2014/main" xmlns="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42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86137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7372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 smtClean="0"/>
              <a:t>(footer </a:t>
            </a:r>
            <a:r>
              <a:rPr lang="ko-KR" altLang="en-US" sz="3200" b="1" dirty="0" smtClean="0"/>
              <a:t>추가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75092" y="998273"/>
            <a:ext cx="9784207" cy="2686222"/>
            <a:chOff x="675092" y="998273"/>
            <a:chExt cx="9784207" cy="2686222"/>
          </a:xfrm>
        </p:grpSpPr>
        <p:pic>
          <p:nvPicPr>
            <p:cNvPr id="1026" name="Picture 2" descr="C:\Users\ezen-033\Desktop\ezen2\TripMate\gr2_lhj\footer추가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92" y="998273"/>
              <a:ext cx="9784207" cy="257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402541" y="2743201"/>
              <a:ext cx="6113930" cy="9412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ezen-033\Desktop\ezen2\TripMate\gr2_lhj\footer_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3" y="4106469"/>
            <a:ext cx="952816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7620001" y="390641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Table </a:t>
            </a:r>
            <a:r>
              <a:rPr lang="ko-KR" altLang="en-US" sz="2000" b="1" dirty="0" smtClean="0"/>
              <a:t>태그를 이용해서 제작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86903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49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6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9523" y="765501"/>
            <a:ext cx="8940847" cy="5397500"/>
            <a:chOff x="579905" y="499155"/>
            <a:chExt cx="8940847" cy="5397500"/>
          </a:xfrm>
        </p:grpSpPr>
        <p:pic>
          <p:nvPicPr>
            <p:cNvPr id="2050" name="Picture 2" descr="C:\Users\ezen-033\Desktop\ezen2\TripMate\gr2_lhj\일반회원관리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05" y="499155"/>
              <a:ext cx="8940847" cy="539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23365" y="1999129"/>
              <a:ext cx="708211" cy="32093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9160370" y="942036"/>
            <a:ext cx="3110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전체선택 클릭 시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querySelector</a:t>
            </a:r>
            <a:r>
              <a:rPr lang="ko-KR" altLang="en-US" sz="2000" b="1" dirty="0" smtClean="0"/>
              <a:t>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Checkbox</a:t>
            </a:r>
            <a:r>
              <a:rPr lang="ko-KR" altLang="en-US" sz="2000" b="1" dirty="0" smtClean="0"/>
              <a:t>를 모두 선택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Checkbox.checked</a:t>
            </a:r>
            <a:r>
              <a:rPr lang="en-US" altLang="ko-KR" sz="2000" b="1" dirty="0" smtClean="0"/>
              <a:t>=true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29482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ezen2\TripMate\gr2_lhj\가이드회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1" y="262507"/>
            <a:ext cx="11278765" cy="596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3498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ezen2\TripMate\gr2_lhj\가이드회원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5" y="325971"/>
            <a:ext cx="11564470" cy="61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0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!!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8475" y="944036"/>
            <a:ext cx="3470027" cy="5674660"/>
            <a:chOff x="1128868" y="152399"/>
            <a:chExt cx="3703108" cy="6292965"/>
          </a:xfrm>
        </p:grpSpPr>
        <p:pic>
          <p:nvPicPr>
            <p:cNvPr id="5122" name="Picture 2" descr="C:\Users\ezen-033\Desktop\ezen2\TripMate\gr2_lhj\모바일화면설계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868" y="152399"/>
              <a:ext cx="3703108" cy="629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128868" y="1183341"/>
              <a:ext cx="789579" cy="528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4962996" y="2070847"/>
            <a:ext cx="2603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Drawer </a:t>
            </a:r>
            <a:r>
              <a:rPr lang="ko-KR" altLang="en-US" sz="2000" b="1" dirty="0" smtClean="0"/>
              <a:t>메뉴</a:t>
            </a:r>
            <a:endParaRPr lang="en-US" altLang="ko-KR" sz="2000" b="1" dirty="0"/>
          </a:p>
          <a:p>
            <a:r>
              <a:rPr lang="ko-KR" altLang="en-US" sz="2000" b="1" dirty="0" smtClean="0"/>
              <a:t>위치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날씨 정보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en-US" altLang="ko-KR" sz="2000" b="1" dirty="0" smtClean="0"/>
              <a:t>-&gt; </a:t>
            </a:r>
            <a:r>
              <a:rPr lang="ko-KR" altLang="en-US" sz="2000" b="1" dirty="0" smtClean="0"/>
              <a:t>화면 구현 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Drawer</a:t>
            </a:r>
            <a:r>
              <a:rPr lang="ko-KR" altLang="en-US" sz="2000" b="1" dirty="0" smtClean="0"/>
              <a:t>메뉴가 아닌 </a:t>
            </a:r>
            <a:r>
              <a:rPr lang="ko-KR" altLang="en-US" sz="2000" b="1" dirty="0" err="1" smtClean="0"/>
              <a:t>네비게이션</a:t>
            </a:r>
            <a:r>
              <a:rPr lang="ko-KR" altLang="en-US" sz="2000" b="1" dirty="0" smtClean="0"/>
              <a:t> 메뉴</a:t>
            </a:r>
            <a:endParaRPr lang="en-US" altLang="ko-KR" sz="2000" b="1" dirty="0" smtClean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pic>
        <p:nvPicPr>
          <p:cNvPr id="5123" name="Picture 3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7" y="944036"/>
            <a:ext cx="3233109" cy="57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12797" y="1712259"/>
            <a:ext cx="3233109" cy="71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30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Layout(horizontal)</a:t>
            </a:r>
            <a:endParaRPr lang="ko-KR" altLang="en-US" dirty="0"/>
          </a:p>
        </p:txBody>
      </p:sp>
      <p:pic>
        <p:nvPicPr>
          <p:cNvPr id="6147" name="Picture 3" descr="C:\Users\ezen-033\Desktop\ezen2\TripMate\gr2_lhj\네비메뉴line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69" y="2191310"/>
            <a:ext cx="52292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871882" y="2411506"/>
            <a:ext cx="2761130" cy="38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015316" y="3039051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015315" y="4598910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2756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Layout(horizontal)</a:t>
            </a:r>
            <a:endParaRPr lang="ko-KR" altLang="en-US" dirty="0"/>
          </a:p>
        </p:txBody>
      </p:sp>
      <p:pic>
        <p:nvPicPr>
          <p:cNvPr id="7170" name="Picture 2" descr="C:\Users\ezen-033\Desktop\ezen2\TripMate\gr2_lhj\픽토그램사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551" y="2371698"/>
            <a:ext cx="3639203" cy="37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018260" y="2527155"/>
            <a:ext cx="247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픽토그램</a:t>
            </a:r>
            <a:r>
              <a:rPr lang="ko-KR" altLang="en-US" dirty="0" smtClean="0"/>
              <a:t> 이미지 사용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358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2\TripMate\gr2_lhj\모바일채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4" y="1066799"/>
            <a:ext cx="4609410" cy="54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88" y="1066798"/>
            <a:ext cx="3099842" cy="55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채팅화</a:t>
            </a:r>
            <a:r>
              <a:rPr lang="ko-KR" altLang="en-US" sz="3200" b="1" dirty="0"/>
              <a:t>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7162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3" y="203199"/>
            <a:ext cx="3621088" cy="649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ezen2\TripMate\gr2_lhj\모바일채팅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66" y="434976"/>
            <a:ext cx="3921642" cy="8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4302" y="1541037"/>
            <a:ext cx="525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에서 아이콘의 크기가 너무 큰 경우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204447" y="2313828"/>
            <a:ext cx="7829057" cy="1013924"/>
            <a:chOff x="4204447" y="2313828"/>
            <a:chExt cx="7829057" cy="1013924"/>
          </a:xfrm>
        </p:grpSpPr>
        <p:pic>
          <p:nvPicPr>
            <p:cNvPr id="9220" name="Picture 4" descr="C:\Users\ezen-033\Desktop\ezen2\TripMate\gr2_lhj\모바일채팅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47" y="2313828"/>
              <a:ext cx="7829057" cy="1013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118975" y="2423160"/>
              <a:ext cx="906153" cy="804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46650" y="3736847"/>
            <a:ext cx="6471285" cy="2558415"/>
            <a:chOff x="4446650" y="3736847"/>
            <a:chExt cx="6471285" cy="2558415"/>
          </a:xfrm>
        </p:grpSpPr>
        <p:pic>
          <p:nvPicPr>
            <p:cNvPr id="9221" name="Picture 5" descr="C:\Users\ezen-033\Desktop\ezen2\TripMate\gr2_lhj\마진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650" y="3736847"/>
              <a:ext cx="6471285" cy="255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974336" y="5202936"/>
              <a:ext cx="4462272" cy="4206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3949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ezen2\TripMate\gr2_lhj\여행가이드매칭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15" y="950258"/>
            <a:ext cx="6870761" cy="56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가이드 </a:t>
            </a:r>
            <a:r>
              <a:rPr lang="ko-KR" altLang="en-US" sz="3200" b="1" dirty="0" err="1" smtClean="0"/>
              <a:t>매칭화면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66041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35106" y="135684"/>
            <a:ext cx="3971926" cy="6488113"/>
            <a:chOff x="735106" y="135684"/>
            <a:chExt cx="3971926" cy="6488113"/>
          </a:xfrm>
        </p:grpSpPr>
        <p:pic>
          <p:nvPicPr>
            <p:cNvPr id="11266" name="Picture 2" descr="C:\Users\ezen-033\Desktop\ezen2\TripMate\gr2_lhj\가이드 매칭 화면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507" y="135684"/>
              <a:ext cx="3676650" cy="648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735106" y="2680447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44632" y="4025161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997154" y="1110732"/>
            <a:ext cx="24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Border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X</a:t>
            </a:r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498423" y="631120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98423" y="2061882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98423" y="1768694"/>
            <a:ext cx="1936377" cy="112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View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267" name="Picture 3" descr="C:\Users\ezen-033\Desktop\ezen2\TripMate\gr2_lhj\bor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59" y="3756257"/>
            <a:ext cx="6035919" cy="15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997153" y="4531681"/>
            <a:ext cx="4222611" cy="67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85667" y="6362002"/>
            <a:ext cx="580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http://192.168.4.90:7080/project02/gr2_lhj/main2.html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63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3587</Words>
  <Application>Microsoft Office PowerPoint</Application>
  <PresentationFormat>와이드스크린</PresentationFormat>
  <Paragraphs>1330</Paragraphs>
  <Slides>96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2" baseType="lpstr">
      <vt:lpstr>Malgun Gothic</vt:lpstr>
      <vt:lpstr>Malgun Gothic</vt:lpstr>
      <vt:lpstr>Arial</vt:lpstr>
      <vt:lpstr>Helvetica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김현태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507-07</cp:lastModifiedBy>
  <cp:revision>54</cp:revision>
  <dcterms:created xsi:type="dcterms:W3CDTF">2020-01-15T12:55:20Z</dcterms:created>
  <dcterms:modified xsi:type="dcterms:W3CDTF">2020-01-30T08:36:35Z</dcterms:modified>
</cp:coreProperties>
</file>